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5"/>
  </p:notesMasterIdLst>
  <p:sldIdLst>
    <p:sldId id="256" r:id="rId2"/>
    <p:sldId id="257" r:id="rId3"/>
    <p:sldId id="258" r:id="rId4"/>
    <p:sldId id="259" r:id="rId5"/>
    <p:sldId id="414" r:id="rId6"/>
    <p:sldId id="262" r:id="rId7"/>
    <p:sldId id="263" r:id="rId8"/>
    <p:sldId id="264" r:id="rId9"/>
    <p:sldId id="265" r:id="rId10"/>
    <p:sldId id="266" r:id="rId11"/>
    <p:sldId id="267" r:id="rId12"/>
    <p:sldId id="415" r:id="rId13"/>
    <p:sldId id="268" r:id="rId14"/>
    <p:sldId id="270" r:id="rId15"/>
    <p:sldId id="271" r:id="rId16"/>
    <p:sldId id="272" r:id="rId17"/>
    <p:sldId id="273" r:id="rId18"/>
    <p:sldId id="277" r:id="rId19"/>
    <p:sldId id="278" r:id="rId20"/>
    <p:sldId id="279" r:id="rId21"/>
    <p:sldId id="280" r:id="rId22"/>
    <p:sldId id="291" r:id="rId23"/>
    <p:sldId id="292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420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19" r:id="rId45"/>
    <p:sldId id="320" r:id="rId46"/>
    <p:sldId id="321" r:id="rId47"/>
    <p:sldId id="293" r:id="rId48"/>
    <p:sldId id="322" r:id="rId49"/>
    <p:sldId id="323" r:id="rId50"/>
    <p:sldId id="328" r:id="rId51"/>
    <p:sldId id="327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329" r:id="rId63"/>
    <p:sldId id="416" r:id="rId64"/>
    <p:sldId id="330" r:id="rId65"/>
    <p:sldId id="417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4" r:id="rId77"/>
    <p:sldId id="343" r:id="rId78"/>
    <p:sldId id="342" r:id="rId79"/>
    <p:sldId id="345" r:id="rId80"/>
    <p:sldId id="346" r:id="rId81"/>
    <p:sldId id="419" r:id="rId82"/>
    <p:sldId id="348" r:id="rId83"/>
    <p:sldId id="349" r:id="rId84"/>
    <p:sldId id="350" r:id="rId85"/>
    <p:sldId id="351" r:id="rId86"/>
    <p:sldId id="352" r:id="rId87"/>
    <p:sldId id="421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9" r:id="rId114"/>
    <p:sldId id="378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A25C6-DCCB-4A40-9A87-A5A5655C639B}" v="99" dt="2023-03-01T17:40:31.454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F889E0A-783F-4CE4-A2A8-CE9E86C6B5C7}"/>
    <pc:docChg chg="undo redo custSel addSld delSld modSld sldOrd modMainMaster">
      <pc:chgData name="Lukas Wallrich (Staff)" userId="74c9ee81-4c0d-413a-a571-5c8398ac27a1" providerId="ADAL" clId="{AF889E0A-783F-4CE4-A2A8-CE9E86C6B5C7}" dt="2022-03-17T00:20:44.830" v="3554" actId="20577"/>
      <pc:docMkLst>
        <pc:docMk/>
      </pc:docMkLst>
      <pc:sldChg chg="addSp delSp modSp mod modAnim">
        <pc:chgData name="Lukas Wallrich (Staff)" userId="74c9ee81-4c0d-413a-a571-5c8398ac27a1" providerId="ADAL" clId="{AF889E0A-783F-4CE4-A2A8-CE9E86C6B5C7}" dt="2022-03-16T23:36:44.953" v="3001"/>
        <pc:sldMkLst>
          <pc:docMk/>
          <pc:sldMk cId="0" sldId="257"/>
        </pc:sldMkLst>
        <pc:spChg chg="add mod">
          <ac:chgData name="Lukas Wallrich (Staff)" userId="74c9ee81-4c0d-413a-a571-5c8398ac27a1" providerId="ADAL" clId="{AF889E0A-783F-4CE4-A2A8-CE9E86C6B5C7}" dt="2022-03-16T23:25:29.893" v="2692" actId="1076"/>
          <ac:spMkLst>
            <pc:docMk/>
            <pc:sldMk cId="0" sldId="257"/>
            <ac:spMk id="7" creationId="{934687B7-5C95-4A34-B4E5-E491497F5139}"/>
          </ac:spMkLst>
        </pc:spChg>
        <pc:spChg chg="add mod">
          <ac:chgData name="Lukas Wallrich (Staff)" userId="74c9ee81-4c0d-413a-a571-5c8398ac27a1" providerId="ADAL" clId="{AF889E0A-783F-4CE4-A2A8-CE9E86C6B5C7}" dt="2022-03-16T23:25:29.893" v="2692" actId="1076"/>
          <ac:spMkLst>
            <pc:docMk/>
            <pc:sldMk cId="0" sldId="257"/>
            <ac:spMk id="8" creationId="{EB7539EB-F196-4A98-86FB-0D2578992CEB}"/>
          </ac:spMkLst>
        </pc:spChg>
        <pc:picChg chg="del">
          <ac:chgData name="Lukas Wallrich (Staff)" userId="74c9ee81-4c0d-413a-a571-5c8398ac27a1" providerId="ADAL" clId="{AF889E0A-783F-4CE4-A2A8-CE9E86C6B5C7}" dt="2022-03-16T23:25:16.943" v="2689" actId="478"/>
          <ac:picMkLst>
            <pc:docMk/>
            <pc:sldMk cId="0" sldId="257"/>
            <ac:picMk id="143" creationId="{00000000-0000-0000-0000-000000000000}"/>
          </ac:picMkLst>
        </pc:picChg>
      </pc:sldChg>
      <pc:sldChg chg="modSp del mod">
        <pc:chgData name="Lukas Wallrich (Staff)" userId="74c9ee81-4c0d-413a-a571-5c8398ac27a1" providerId="ADAL" clId="{AF889E0A-783F-4CE4-A2A8-CE9E86C6B5C7}" dt="2022-03-08T17:59:47.325" v="10" actId="47"/>
        <pc:sldMkLst>
          <pc:docMk/>
          <pc:sldMk cId="0" sldId="260"/>
        </pc:sldMkLst>
        <pc:spChg chg="mod">
          <ac:chgData name="Lukas Wallrich (Staff)" userId="74c9ee81-4c0d-413a-a571-5c8398ac27a1" providerId="ADAL" clId="{AF889E0A-783F-4CE4-A2A8-CE9E86C6B5C7}" dt="2022-03-08T17:59:36.359" v="0" actId="27636"/>
          <ac:spMkLst>
            <pc:docMk/>
            <pc:sldMk cId="0" sldId="260"/>
            <ac:spMk id="163" creationId="{00000000-0000-0000-0000-000000000000}"/>
          </ac:spMkLst>
        </pc:spChg>
      </pc:sldChg>
      <pc:sldChg chg="add del">
        <pc:chgData name="Lukas Wallrich (Staff)" userId="74c9ee81-4c0d-413a-a571-5c8398ac27a1" providerId="ADAL" clId="{AF889E0A-783F-4CE4-A2A8-CE9E86C6B5C7}" dt="2022-03-16T23:37:12.669" v="3005" actId="47"/>
        <pc:sldMkLst>
          <pc:docMk/>
          <pc:sldMk cId="0" sldId="261"/>
        </pc:sldMkLst>
      </pc:sldChg>
      <pc:sldChg chg="delSp modSp mod">
        <pc:chgData name="Lukas Wallrich (Staff)" userId="74c9ee81-4c0d-413a-a571-5c8398ac27a1" providerId="ADAL" clId="{AF889E0A-783F-4CE4-A2A8-CE9E86C6B5C7}" dt="2022-03-16T23:26:15.176" v="2722" actId="1076"/>
        <pc:sldMkLst>
          <pc:docMk/>
          <pc:sldMk cId="0" sldId="265"/>
        </pc:sldMkLst>
        <pc:spChg chg="del">
          <ac:chgData name="Lukas Wallrich (Staff)" userId="74c9ee81-4c0d-413a-a571-5c8398ac27a1" providerId="ADAL" clId="{AF889E0A-783F-4CE4-A2A8-CE9E86C6B5C7}" dt="2022-03-16T23:25:59.975" v="2693" actId="478"/>
          <ac:spMkLst>
            <pc:docMk/>
            <pc:sldMk cId="0" sldId="265"/>
            <ac:spMk id="20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26:15.176" v="2722" actId="1076"/>
          <ac:spMkLst>
            <pc:docMk/>
            <pc:sldMk cId="0" sldId="265"/>
            <ac:spMk id="204" creationId="{00000000-0000-0000-0000-000000000000}"/>
          </ac:spMkLst>
        </pc:spChg>
      </pc:sldChg>
      <pc:sldChg chg="modSp mod modClrScheme modAnim chgLayout">
        <pc:chgData name="Lukas Wallrich (Staff)" userId="74c9ee81-4c0d-413a-a571-5c8398ac27a1" providerId="ADAL" clId="{AF889E0A-783F-4CE4-A2A8-CE9E86C6B5C7}" dt="2022-03-16T23:38:50.815" v="3110"/>
        <pc:sldMkLst>
          <pc:docMk/>
          <pc:sldMk cId="0" sldId="267"/>
        </pc:sldMkLst>
        <pc:spChg chg="mod ord">
          <ac:chgData name="Lukas Wallrich (Staff)" userId="74c9ee81-4c0d-413a-a571-5c8398ac27a1" providerId="ADAL" clId="{AF889E0A-783F-4CE4-A2A8-CE9E86C6B5C7}" dt="2022-03-08T18:23:19.243" v="612" actId="20577"/>
          <ac:spMkLst>
            <pc:docMk/>
            <pc:sldMk cId="0" sldId="267"/>
            <ac:spMk id="213" creationId="{00000000-0000-0000-0000-000000000000}"/>
          </ac:spMkLst>
        </pc:spChg>
        <pc:spChg chg="mod ord">
          <ac:chgData name="Lukas Wallrich (Staff)" userId="74c9ee81-4c0d-413a-a571-5c8398ac27a1" providerId="ADAL" clId="{AF889E0A-783F-4CE4-A2A8-CE9E86C6B5C7}" dt="2022-03-16T23:38:19.209" v="3102" actId="20577"/>
          <ac:spMkLst>
            <pc:docMk/>
            <pc:sldMk cId="0" sldId="267"/>
            <ac:spMk id="21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39:29.892" v="3130" actId="20577"/>
        <pc:sldMkLst>
          <pc:docMk/>
          <pc:sldMk cId="0" sldId="268"/>
        </pc:sldMkLst>
        <pc:spChg chg="mod">
          <ac:chgData name="Lukas Wallrich (Staff)" userId="74c9ee81-4c0d-413a-a571-5c8398ac27a1" providerId="ADAL" clId="{AF889E0A-783F-4CE4-A2A8-CE9E86C6B5C7}" dt="2022-03-16T23:39:29.892" v="3130" actId="20577"/>
          <ac:spMkLst>
            <pc:docMk/>
            <pc:sldMk cId="0" sldId="268"/>
            <ac:spMk id="218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8T18:22:19.582" v="602" actId="47"/>
        <pc:sldMkLst>
          <pc:docMk/>
          <pc:sldMk cId="0" sldId="269"/>
        </pc:sldMkLst>
      </pc:sldChg>
      <pc:sldChg chg="modSp mod">
        <pc:chgData name="Lukas Wallrich (Staff)" userId="74c9ee81-4c0d-413a-a571-5c8398ac27a1" providerId="ADAL" clId="{AF889E0A-783F-4CE4-A2A8-CE9E86C6B5C7}" dt="2022-03-16T23:40:05.422" v="3137" actId="1076"/>
        <pc:sldMkLst>
          <pc:docMk/>
          <pc:sldMk cId="0" sldId="270"/>
        </pc:sldMkLst>
        <pc:spChg chg="mod">
          <ac:chgData name="Lukas Wallrich (Staff)" userId="74c9ee81-4c0d-413a-a571-5c8398ac27a1" providerId="ADAL" clId="{AF889E0A-783F-4CE4-A2A8-CE9E86C6B5C7}" dt="2022-03-16T23:40:02.612" v="3136" actId="1410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22:30.971" v="604" actId="1076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0:05.422" v="3137" actId="1076"/>
          <ac:spMkLst>
            <pc:docMk/>
            <pc:sldMk cId="0" sldId="270"/>
            <ac:spMk id="2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0:05.422" v="3137" actId="1076"/>
          <ac:spMkLst>
            <pc:docMk/>
            <pc:sldMk cId="0" sldId="270"/>
            <ac:spMk id="247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AF889E0A-783F-4CE4-A2A8-CE9E86C6B5C7}" dt="2022-03-16T23:40:28.751" v="3138" actId="478"/>
        <pc:sldMkLst>
          <pc:docMk/>
          <pc:sldMk cId="0" sldId="271"/>
        </pc:sldMkLst>
        <pc:spChg chg="mod">
          <ac:chgData name="Lukas Wallrich (Staff)" userId="74c9ee81-4c0d-413a-a571-5c8398ac27a1" providerId="ADAL" clId="{AF889E0A-783F-4CE4-A2A8-CE9E86C6B5C7}" dt="2022-03-08T18:24:09.774" v="614" actId="207"/>
          <ac:spMkLst>
            <pc:docMk/>
            <pc:sldMk cId="0" sldId="271"/>
            <ac:spMk id="254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0:28.751" v="3138" actId="478"/>
          <ac:spMkLst>
            <pc:docMk/>
            <pc:sldMk cId="0" sldId="271"/>
            <ac:spMk id="265" creationId="{00000000-0000-0000-0000-000000000000}"/>
          </ac:spMkLst>
        </pc:spChg>
      </pc:sldChg>
      <pc:sldChg chg="addSp delSp modSp mod modNotesTx">
        <pc:chgData name="Lukas Wallrich (Staff)" userId="74c9ee81-4c0d-413a-a571-5c8398ac27a1" providerId="ADAL" clId="{AF889E0A-783F-4CE4-A2A8-CE9E86C6B5C7}" dt="2022-03-08T18:50:12.823" v="724" actId="20577"/>
        <pc:sldMkLst>
          <pc:docMk/>
          <pc:sldMk cId="0" sldId="273"/>
        </pc:sldMkLst>
        <pc:spChg chg="mod">
          <ac:chgData name="Lukas Wallrich (Staff)" userId="74c9ee81-4c0d-413a-a571-5c8398ac27a1" providerId="ADAL" clId="{AF889E0A-783F-4CE4-A2A8-CE9E86C6B5C7}" dt="2022-03-08T18:50:04.001" v="704" actId="20577"/>
          <ac:spMkLst>
            <pc:docMk/>
            <pc:sldMk cId="0" sldId="273"/>
            <ac:spMk id="275" creationId="{00000000-0000-0000-0000-000000000000}"/>
          </ac:spMkLst>
        </pc:spChg>
        <pc:picChg chg="add del mod">
          <ac:chgData name="Lukas Wallrich (Staff)" userId="74c9ee81-4c0d-413a-a571-5c8398ac27a1" providerId="ADAL" clId="{AF889E0A-783F-4CE4-A2A8-CE9E86C6B5C7}" dt="2022-03-08T18:49:01.692" v="624" actId="22"/>
          <ac:picMkLst>
            <pc:docMk/>
            <pc:sldMk cId="0" sldId="273"/>
            <ac:picMk id="3" creationId="{4DFFEBCF-8C16-46B0-B88A-31AEB10B3E46}"/>
          </ac:picMkLst>
        </pc:picChg>
        <pc:picChg chg="add mod ord">
          <ac:chgData name="Lukas Wallrich (Staff)" userId="74c9ee81-4c0d-413a-a571-5c8398ac27a1" providerId="ADAL" clId="{AF889E0A-783F-4CE4-A2A8-CE9E86C6B5C7}" dt="2022-03-08T18:49:15.406" v="632" actId="167"/>
          <ac:picMkLst>
            <pc:docMk/>
            <pc:sldMk cId="0" sldId="273"/>
            <ac:picMk id="5" creationId="{A0700BF7-14BE-4F95-9931-78B3CF2B7E15}"/>
          </ac:picMkLst>
        </pc:picChg>
        <pc:picChg chg="add del">
          <ac:chgData name="Lukas Wallrich (Staff)" userId="74c9ee81-4c0d-413a-a571-5c8398ac27a1" providerId="ADAL" clId="{AF889E0A-783F-4CE4-A2A8-CE9E86C6B5C7}" dt="2022-03-08T18:49:03.227" v="626" actId="478"/>
          <ac:picMkLst>
            <pc:docMk/>
            <pc:sldMk cId="0" sldId="273"/>
            <ac:picMk id="273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4"/>
        </pc:sldMkLst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5"/>
        </pc:sldMkLst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6"/>
        </pc:sldMkLst>
      </pc:sldChg>
      <pc:sldChg chg="modSp mod">
        <pc:chgData name="Lukas Wallrich (Staff)" userId="74c9ee81-4c0d-413a-a571-5c8398ac27a1" providerId="ADAL" clId="{AF889E0A-783F-4CE4-A2A8-CE9E86C6B5C7}" dt="2022-03-16T23:41:55.884" v="3148" actId="2166"/>
        <pc:sldMkLst>
          <pc:docMk/>
          <pc:sldMk cId="0" sldId="277"/>
        </pc:sldMkLst>
        <pc:spChg chg="mod">
          <ac:chgData name="Lukas Wallrich (Staff)" userId="74c9ee81-4c0d-413a-a571-5c8398ac27a1" providerId="ADAL" clId="{AF889E0A-783F-4CE4-A2A8-CE9E86C6B5C7}" dt="2022-03-16T23:41:12.214" v="3146" actId="20577"/>
          <ac:spMkLst>
            <pc:docMk/>
            <pc:sldMk cId="0" sldId="277"/>
            <ac:spMk id="294" creationId="{00000000-0000-0000-0000-000000000000}"/>
          </ac:spMkLst>
        </pc:spChg>
        <pc:graphicFrameChg chg="modGraphic">
          <ac:chgData name="Lukas Wallrich (Staff)" userId="74c9ee81-4c0d-413a-a571-5c8398ac27a1" providerId="ADAL" clId="{AF889E0A-783F-4CE4-A2A8-CE9E86C6B5C7}" dt="2022-03-16T23:41:55.884" v="3148" actId="2166"/>
          <ac:graphicFrameMkLst>
            <pc:docMk/>
            <pc:sldMk cId="0" sldId="277"/>
            <ac:graphicFrameMk id="295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6T23:42:38.525" v="3176" actId="1076"/>
        <pc:sldMkLst>
          <pc:docMk/>
          <pc:sldMk cId="0" sldId="280"/>
        </pc:sldMkLst>
        <pc:spChg chg="mod">
          <ac:chgData name="Lukas Wallrich (Staff)" userId="74c9ee81-4c0d-413a-a571-5c8398ac27a1" providerId="ADAL" clId="{AF889E0A-783F-4CE4-A2A8-CE9E86C6B5C7}" dt="2022-03-16T23:42:38.525" v="3176" actId="1076"/>
          <ac:spMkLst>
            <pc:docMk/>
            <pc:sldMk cId="0" sldId="280"/>
            <ac:spMk id="310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680422999" sldId="281"/>
        </pc:sldMkLst>
      </pc:sldChg>
      <pc:sldChg chg="modSp mod">
        <pc:chgData name="Lukas Wallrich (Staff)" userId="74c9ee81-4c0d-413a-a571-5c8398ac27a1" providerId="ADAL" clId="{AF889E0A-783F-4CE4-A2A8-CE9E86C6B5C7}" dt="2022-03-09T12:22:25.952" v="1395" actId="113"/>
        <pc:sldMkLst>
          <pc:docMk/>
          <pc:sldMk cId="3047824581" sldId="282"/>
        </pc:sldMkLst>
        <pc:spChg chg="mod">
          <ac:chgData name="Lukas Wallrich (Staff)" userId="74c9ee81-4c0d-413a-a571-5c8398ac27a1" providerId="ADAL" clId="{AF889E0A-783F-4CE4-A2A8-CE9E86C6B5C7}" dt="2022-03-16T23:55:01.587" v="3341" actId="20577"/>
          <ac:spMkLst>
            <pc:docMk/>
            <pc:sldMk cId="3047824581" sldId="282"/>
            <ac:spMk id="31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25.952" v="1395" actId="113"/>
          <ac:spMkLst>
            <pc:docMk/>
            <pc:sldMk cId="3047824581" sldId="282"/>
            <ac:spMk id="31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16.492" v="1393" actId="1076"/>
          <ac:spMkLst>
            <pc:docMk/>
            <pc:sldMk cId="3047824581" sldId="282"/>
            <ac:spMk id="3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16.492" v="1393" actId="1076"/>
          <ac:spMkLst>
            <pc:docMk/>
            <pc:sldMk cId="3047824581" sldId="282"/>
            <ac:spMk id="321" creationId="{00000000-0000-0000-0000-000000000000}"/>
          </ac:spMkLst>
        </pc:spChg>
      </pc:sldChg>
      <pc:sldChg chg="del modAnim">
        <pc:chgData name="Lukas Wallrich (Staff)" userId="74c9ee81-4c0d-413a-a571-5c8398ac27a1" providerId="ADAL" clId="{AF889E0A-783F-4CE4-A2A8-CE9E86C6B5C7}" dt="2022-03-16T23:55:27.878" v="3344"/>
        <pc:sldMkLst>
          <pc:docMk/>
          <pc:sldMk cId="44176874" sldId="283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673258651" sldId="284"/>
        </pc:sldMkLst>
        <pc:spChg chg="mod">
          <ac:chgData name="Lukas Wallrich (Staff)" userId="74c9ee81-4c0d-413a-a571-5c8398ac27a1" providerId="ADAL" clId="{AF889E0A-783F-4CE4-A2A8-CE9E86C6B5C7}" dt="2022-03-09T12:22:41.477" v="1396" actId="20577"/>
          <ac:spMkLst>
            <pc:docMk/>
            <pc:sldMk cId="2673258651" sldId="284"/>
            <ac:spMk id="334" creationId="{00000000-0000-0000-0000-000000000000}"/>
          </ac:spMkLst>
        </pc:spChg>
      </pc:sldChg>
      <pc:sldChg chg="del modAnim">
        <pc:chgData name="Lukas Wallrich (Staff)" userId="74c9ee81-4c0d-413a-a571-5c8398ac27a1" providerId="ADAL" clId="{AF889E0A-783F-4CE4-A2A8-CE9E86C6B5C7}" dt="2022-03-16T23:55:51.476" v="3347"/>
        <pc:sldMkLst>
          <pc:docMk/>
          <pc:sldMk cId="3906759819" sldId="285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736562221" sldId="286"/>
        </pc:sldMkLst>
        <pc:spChg chg="mod">
          <ac:chgData name="Lukas Wallrich (Staff)" userId="74c9ee81-4c0d-413a-a571-5c8398ac27a1" providerId="ADAL" clId="{AF889E0A-783F-4CE4-A2A8-CE9E86C6B5C7}" dt="2022-03-09T12:36:44.196" v="1423" actId="207"/>
          <ac:spMkLst>
            <pc:docMk/>
            <pc:sldMk cId="2736562221" sldId="286"/>
            <ac:spMk id="3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42.113" v="1422" actId="207"/>
          <ac:spMkLst>
            <pc:docMk/>
            <pc:sldMk cId="2736562221" sldId="286"/>
            <ac:spMk id="3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09.158" v="1595" actId="207"/>
          <ac:spMkLst>
            <pc:docMk/>
            <pc:sldMk cId="2736562221" sldId="286"/>
            <ac:spMk id="34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47.257" v="1424" actId="207"/>
          <ac:spMkLst>
            <pc:docMk/>
            <pc:sldMk cId="2736562221" sldId="286"/>
            <ac:spMk id="35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05.029" v="1594" actId="207"/>
          <ac:spMkLst>
            <pc:docMk/>
            <pc:sldMk cId="2736562221" sldId="286"/>
            <ac:spMk id="35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50.844" v="1425" actId="207"/>
          <ac:spMkLst>
            <pc:docMk/>
            <pc:sldMk cId="2736562221" sldId="286"/>
            <ac:spMk id="35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27.565" v="1608" actId="207"/>
          <ac:spMkLst>
            <pc:docMk/>
            <pc:sldMk cId="2736562221" sldId="286"/>
            <ac:spMk id="35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55.248" v="1426" actId="207"/>
          <ac:spMkLst>
            <pc:docMk/>
            <pc:sldMk cId="2736562221" sldId="286"/>
            <ac:spMk id="35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36.126" v="1618" actId="207"/>
          <ac:spMkLst>
            <pc:docMk/>
            <pc:sldMk cId="2736562221" sldId="286"/>
            <ac:spMk id="360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AF889E0A-783F-4CE4-A2A8-CE9E86C6B5C7}" dt="2022-03-09T12:48:44.862" v="1559" actId="207"/>
        <pc:sldMkLst>
          <pc:docMk/>
          <pc:sldMk cId="658609964" sldId="287"/>
        </pc:sldMkLst>
        <pc:spChg chg="mod">
          <ac:chgData name="Lukas Wallrich (Staff)" userId="74c9ee81-4c0d-413a-a571-5c8398ac27a1" providerId="ADAL" clId="{AF889E0A-783F-4CE4-A2A8-CE9E86C6B5C7}" dt="2022-03-09T12:37:00.856" v="1427" actId="207"/>
          <ac:spMkLst>
            <pc:docMk/>
            <pc:sldMk cId="658609964" sldId="287"/>
            <ac:spMk id="36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7:59.125" v="1450" actId="207"/>
          <ac:spMkLst>
            <pc:docMk/>
            <pc:sldMk cId="658609964" sldId="287"/>
            <ac:spMk id="37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7:48.970" v="1493"/>
          <ac:spMkLst>
            <pc:docMk/>
            <pc:sldMk cId="658609964" sldId="287"/>
            <ac:spMk id="37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8:20.113" v="1467" actId="207"/>
          <ac:spMkLst>
            <pc:docMk/>
            <pc:sldMk cId="658609964" sldId="287"/>
            <ac:spMk id="37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8:28.417" v="1530" actId="207"/>
          <ac:spMkLst>
            <pc:docMk/>
            <pc:sldMk cId="658609964" sldId="287"/>
            <ac:spMk id="37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8:28.847" v="1471" actId="207"/>
          <ac:spMkLst>
            <pc:docMk/>
            <pc:sldMk cId="658609964" sldId="287"/>
            <ac:spMk id="37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8:44.862" v="1559" actId="207"/>
          <ac:spMkLst>
            <pc:docMk/>
            <pc:sldMk cId="658609964" sldId="287"/>
            <ac:spMk id="380" creationId="{00000000-0000-0000-0000-000000000000}"/>
          </ac:spMkLst>
        </pc:spChg>
        <pc:grpChg chg="del">
          <ac:chgData name="Lukas Wallrich (Staff)" userId="74c9ee81-4c0d-413a-a571-5c8398ac27a1" providerId="ADAL" clId="{AF889E0A-783F-4CE4-A2A8-CE9E86C6B5C7}" dt="2022-03-09T12:37:29.224" v="1428" actId="478"/>
          <ac:grpSpMkLst>
            <pc:docMk/>
            <pc:sldMk cId="658609964" sldId="287"/>
            <ac:grpSpMk id="369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73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77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81" creationId="{00000000-0000-0000-0000-000000000000}"/>
          </ac:grpSpMkLst>
        </pc:grpChg>
      </pc:sldChg>
      <pc:sldChg chg="addSp delSp modSp mod">
        <pc:chgData name="Lukas Wallrich (Staff)" userId="74c9ee81-4c0d-413a-a571-5c8398ac27a1" providerId="ADAL" clId="{AF889E0A-783F-4CE4-A2A8-CE9E86C6B5C7}" dt="2022-03-09T12:51:52.833" v="1626" actId="207"/>
        <pc:sldMkLst>
          <pc:docMk/>
          <pc:sldMk cId="2775657390" sldId="288"/>
        </pc:sldMkLst>
        <pc:spChg chg="mod">
          <ac:chgData name="Lukas Wallrich (Staff)" userId="74c9ee81-4c0d-413a-a571-5c8398ac27a1" providerId="ADAL" clId="{AF889E0A-783F-4CE4-A2A8-CE9E86C6B5C7}" dt="2022-03-09T12:51:52.833" v="1626" actId="207"/>
          <ac:spMkLst>
            <pc:docMk/>
            <pc:sldMk cId="2775657390" sldId="288"/>
            <ac:spMk id="38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51:41.522" v="1625" actId="206"/>
          <ac:spMkLst>
            <pc:docMk/>
            <pc:sldMk cId="2775657390" sldId="288"/>
            <ac:spMk id="38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51:41.522" v="1625" actId="206"/>
          <ac:spMkLst>
            <pc:docMk/>
            <pc:sldMk cId="2775657390" sldId="288"/>
            <ac:spMk id="388" creationId="{00000000-0000-0000-0000-000000000000}"/>
          </ac:spMkLst>
        </pc:spChg>
        <pc:grpChg chg="mod">
          <ac:chgData name="Lukas Wallrich (Staff)" userId="74c9ee81-4c0d-413a-a571-5c8398ac27a1" providerId="ADAL" clId="{AF889E0A-783F-4CE4-A2A8-CE9E86C6B5C7}" dt="2022-03-09T12:51:41.522" v="1625" actId="206"/>
          <ac:grpSpMkLst>
            <pc:docMk/>
            <pc:sldMk cId="2775657390" sldId="288"/>
            <ac:grpSpMk id="390" creationId="{00000000-0000-0000-0000-000000000000}"/>
          </ac:grpSpMkLst>
        </pc:grpChg>
        <pc:picChg chg="add mod">
          <ac:chgData name="Lukas Wallrich (Staff)" userId="74c9ee81-4c0d-413a-a571-5c8398ac27a1" providerId="ADAL" clId="{AF889E0A-783F-4CE4-A2A8-CE9E86C6B5C7}" dt="2022-03-09T12:51:25.576" v="1624" actId="1076"/>
          <ac:picMkLst>
            <pc:docMk/>
            <pc:sldMk cId="2775657390" sldId="288"/>
            <ac:picMk id="3" creationId="{BD34E129-0FA6-475B-AD1F-B36F0BC7F3A2}"/>
          </ac:picMkLst>
        </pc:picChg>
        <pc:picChg chg="mod">
          <ac:chgData name="Lukas Wallrich (Staff)" userId="74c9ee81-4c0d-413a-a571-5c8398ac27a1" providerId="ADAL" clId="{AF889E0A-783F-4CE4-A2A8-CE9E86C6B5C7}" dt="2022-03-09T12:51:41.522" v="1625" actId="206"/>
          <ac:picMkLst>
            <pc:docMk/>
            <pc:sldMk cId="2775657390" sldId="288"/>
            <ac:picMk id="386" creationId="{00000000-0000-0000-0000-000000000000}"/>
          </ac:picMkLst>
        </pc:picChg>
        <pc:picChg chg="del">
          <ac:chgData name="Lukas Wallrich (Staff)" userId="74c9ee81-4c0d-413a-a571-5c8398ac27a1" providerId="ADAL" clId="{AF889E0A-783F-4CE4-A2A8-CE9E86C6B5C7}" dt="2022-03-09T12:51:10.398" v="1619" actId="478"/>
          <ac:picMkLst>
            <pc:docMk/>
            <pc:sldMk cId="2775657390" sldId="288"/>
            <ac:picMk id="389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1380619146" sldId="289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3546267665" sldId="290"/>
        </pc:sldMkLst>
      </pc:sldChg>
      <pc:sldChg chg="modSp mod">
        <pc:chgData name="Lukas Wallrich (Staff)" userId="74c9ee81-4c0d-413a-a571-5c8398ac27a1" providerId="ADAL" clId="{AF889E0A-783F-4CE4-A2A8-CE9E86C6B5C7}" dt="2022-03-16T23:42:49.089" v="3177" actId="207"/>
        <pc:sldMkLst>
          <pc:docMk/>
          <pc:sldMk cId="0" sldId="292"/>
        </pc:sldMkLst>
        <pc:spChg chg="mod">
          <ac:chgData name="Lukas Wallrich (Staff)" userId="74c9ee81-4c0d-413a-a571-5c8398ac27a1" providerId="ADAL" clId="{AF889E0A-783F-4CE4-A2A8-CE9E86C6B5C7}" dt="2022-03-16T23:42:49.089" v="3177" actId="207"/>
          <ac:spMkLst>
            <pc:docMk/>
            <pc:sldMk cId="0" sldId="292"/>
            <ac:spMk id="40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53:34.514" v="731" actId="14100"/>
          <ac:spMkLst>
            <pc:docMk/>
            <pc:sldMk cId="0" sldId="292"/>
            <ac:spMk id="40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53:34.514" v="731" actId="14100"/>
          <ac:spMkLst>
            <pc:docMk/>
            <pc:sldMk cId="0" sldId="292"/>
            <ac:spMk id="409" creationId="{00000000-0000-0000-0000-000000000000}"/>
          </ac:spMkLst>
        </pc:spChg>
        <pc:grpChg chg="mod">
          <ac:chgData name="Lukas Wallrich (Staff)" userId="74c9ee81-4c0d-413a-a571-5c8398ac27a1" providerId="ADAL" clId="{AF889E0A-783F-4CE4-A2A8-CE9E86C6B5C7}" dt="2022-03-08T18:53:24.622" v="727" actId="1076"/>
          <ac:grpSpMkLst>
            <pc:docMk/>
            <pc:sldMk cId="0" sldId="292"/>
            <ac:grpSpMk id="410" creationId="{00000000-0000-0000-0000-000000000000}"/>
          </ac:grpSpMkLst>
        </pc:grpChg>
      </pc:sldChg>
      <pc:sldChg chg="delSp modSp del mod modAnim">
        <pc:chgData name="Lukas Wallrich (Staff)" userId="74c9ee81-4c0d-413a-a571-5c8398ac27a1" providerId="ADAL" clId="{AF889E0A-783F-4CE4-A2A8-CE9E86C6B5C7}" dt="2022-03-16T23:53:29.717" v="3314"/>
        <pc:sldMkLst>
          <pc:docMk/>
          <pc:sldMk cId="2697750129" sldId="293"/>
        </pc:sldMkLst>
        <pc:spChg chg="mod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9:29.803" v="1235" actId="20577"/>
          <ac:spMkLst>
            <pc:docMk/>
            <pc:sldMk cId="2697750129" sldId="293"/>
            <ac:spMk id="41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3:24.503" v="3313" actId="1076"/>
          <ac:spMkLst>
            <pc:docMk/>
            <pc:sldMk cId="2697750129" sldId="293"/>
            <ac:spMk id="417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8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9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20" creationId="{00000000-0000-0000-0000-000000000000}"/>
          </ac:spMkLst>
        </pc:spChg>
        <pc:grpChg chg="del mod">
          <ac:chgData name="Lukas Wallrich (Staff)" userId="74c9ee81-4c0d-413a-a571-5c8398ac27a1" providerId="ADAL" clId="{AF889E0A-783F-4CE4-A2A8-CE9E86C6B5C7}" dt="2022-03-16T23:52:16.910" v="3270" actId="165"/>
          <ac:grpSpMkLst>
            <pc:docMk/>
            <pc:sldMk cId="2697750129" sldId="293"/>
            <ac:grpSpMk id="421" creationId="{00000000-0000-0000-0000-000000000000}"/>
          </ac:grpSpMkLst>
        </pc:grpChg>
      </pc:sldChg>
      <pc:sldChg chg="addSp delSp modSp mod">
        <pc:chgData name="Lukas Wallrich (Staff)" userId="74c9ee81-4c0d-413a-a571-5c8398ac27a1" providerId="ADAL" clId="{AF889E0A-783F-4CE4-A2A8-CE9E86C6B5C7}" dt="2022-03-16T23:43:42.360" v="3188" actId="207"/>
        <pc:sldMkLst>
          <pc:docMk/>
          <pc:sldMk cId="0" sldId="294"/>
        </pc:sldMkLst>
        <pc:spChg chg="add mod">
          <ac:chgData name="Lukas Wallrich (Staff)" userId="74c9ee81-4c0d-413a-a571-5c8398ac27a1" providerId="ADAL" clId="{AF889E0A-783F-4CE4-A2A8-CE9E86C6B5C7}" dt="2022-03-16T23:43:42.360" v="3188" actId="207"/>
          <ac:spMkLst>
            <pc:docMk/>
            <pc:sldMk cId="0" sldId="294"/>
            <ac:spMk id="12" creationId="{9041A1A2-FAB1-40DA-8605-8C53C8F0E8D3}"/>
          </ac:spMkLst>
        </pc:spChg>
        <pc:spChg chg="del">
          <ac:chgData name="Lukas Wallrich (Staff)" userId="74c9ee81-4c0d-413a-a571-5c8398ac27a1" providerId="ADAL" clId="{AF889E0A-783F-4CE4-A2A8-CE9E86C6B5C7}" dt="2022-03-16T23:43:35.162" v="3186" actId="478"/>
          <ac:spMkLst>
            <pc:docMk/>
            <pc:sldMk cId="0" sldId="294"/>
            <ac:spMk id="43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3:24.817" v="3185" actId="1076"/>
        <pc:sldMkLst>
          <pc:docMk/>
          <pc:sldMk cId="0" sldId="295"/>
        </pc:sldMkLst>
        <pc:spChg chg="mod">
          <ac:chgData name="Lukas Wallrich (Staff)" userId="74c9ee81-4c0d-413a-a571-5c8398ac27a1" providerId="ADAL" clId="{AF889E0A-783F-4CE4-A2A8-CE9E86C6B5C7}" dt="2022-03-16T23:43:21.578" v="3184" actId="1076"/>
          <ac:spMkLst>
            <pc:docMk/>
            <pc:sldMk cId="0" sldId="295"/>
            <ac:spMk id="44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3:24.817" v="3185" actId="1076"/>
          <ac:spMkLst>
            <pc:docMk/>
            <pc:sldMk cId="0" sldId="295"/>
            <ac:spMk id="44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3:18.603" v="3182" actId="1076"/>
          <ac:spMkLst>
            <pc:docMk/>
            <pc:sldMk cId="0" sldId="295"/>
            <ac:spMk id="44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9:02:05.088" v="1108" actId="14100"/>
        <pc:sldMkLst>
          <pc:docMk/>
          <pc:sldMk cId="0" sldId="296"/>
        </pc:sldMkLst>
        <pc:spChg chg="mod">
          <ac:chgData name="Lukas Wallrich (Staff)" userId="74c9ee81-4c0d-413a-a571-5c8398ac27a1" providerId="ADAL" clId="{AF889E0A-783F-4CE4-A2A8-CE9E86C6B5C7}" dt="2022-03-08T19:01:15.264" v="1107" actId="1076"/>
          <ac:spMkLst>
            <pc:docMk/>
            <pc:sldMk cId="0" sldId="296"/>
            <ac:spMk id="4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1:11.948" v="1106" actId="1076"/>
          <ac:spMkLst>
            <pc:docMk/>
            <pc:sldMk cId="0" sldId="296"/>
            <ac:spMk id="44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2:05.088" v="1108" actId="14100"/>
          <ac:spMkLst>
            <pc:docMk/>
            <pc:sldMk cId="0" sldId="296"/>
            <ac:spMk id="449" creationId="{00000000-0000-0000-0000-000000000000}"/>
          </ac:spMkLst>
        </pc:spChg>
        <pc:graphicFrameChg chg="mod">
          <ac:chgData name="Lukas Wallrich (Staff)" userId="74c9ee81-4c0d-413a-a571-5c8398ac27a1" providerId="ADAL" clId="{AF889E0A-783F-4CE4-A2A8-CE9E86C6B5C7}" dt="2022-03-08T19:01:11.948" v="1106" actId="1076"/>
          <ac:graphicFrameMkLst>
            <pc:docMk/>
            <pc:sldMk cId="0" sldId="296"/>
            <ac:graphicFrameMk id="448" creationId="{00000000-0000-0000-0000-000000000000}"/>
          </ac:graphicFrameMkLst>
        </pc:graphicFrameChg>
      </pc:sldChg>
      <pc:sldChg chg="modAnim">
        <pc:chgData name="Lukas Wallrich (Staff)" userId="74c9ee81-4c0d-413a-a571-5c8398ac27a1" providerId="ADAL" clId="{AF889E0A-783F-4CE4-A2A8-CE9E86C6B5C7}" dt="2022-03-16T23:44:07.219" v="3189"/>
        <pc:sldMkLst>
          <pc:docMk/>
          <pc:sldMk cId="0" sldId="297"/>
        </pc:sldMkLst>
      </pc:sldChg>
      <pc:sldChg chg="modAnim">
        <pc:chgData name="Lukas Wallrich (Staff)" userId="74c9ee81-4c0d-413a-a571-5c8398ac27a1" providerId="ADAL" clId="{AF889E0A-783F-4CE4-A2A8-CE9E86C6B5C7}" dt="2022-03-16T23:44:12.026" v="3190"/>
        <pc:sldMkLst>
          <pc:docMk/>
          <pc:sldMk cId="0" sldId="298"/>
        </pc:sldMkLst>
      </pc:sldChg>
      <pc:sldChg chg="modSp mod">
        <pc:chgData name="Lukas Wallrich (Staff)" userId="74c9ee81-4c0d-413a-a571-5c8398ac27a1" providerId="ADAL" clId="{AF889E0A-783F-4CE4-A2A8-CE9E86C6B5C7}" dt="2022-03-08T17:59:36.418" v="3" actId="27636"/>
        <pc:sldMkLst>
          <pc:docMk/>
          <pc:sldMk cId="0" sldId="299"/>
        </pc:sldMkLst>
        <pc:spChg chg="mod">
          <ac:chgData name="Lukas Wallrich (Staff)" userId="74c9ee81-4c0d-413a-a571-5c8398ac27a1" providerId="ADAL" clId="{AF889E0A-783F-4CE4-A2A8-CE9E86C6B5C7}" dt="2022-03-08T17:59:36.418" v="3" actId="27636"/>
          <ac:spMkLst>
            <pc:docMk/>
            <pc:sldMk cId="0" sldId="299"/>
            <ac:spMk id="46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7:59:36.418" v="4" actId="27636"/>
        <pc:sldMkLst>
          <pc:docMk/>
          <pc:sldMk cId="0" sldId="300"/>
        </pc:sldMkLst>
        <pc:spChg chg="mod">
          <ac:chgData name="Lukas Wallrich (Staff)" userId="74c9ee81-4c0d-413a-a571-5c8398ac27a1" providerId="ADAL" clId="{AF889E0A-783F-4CE4-A2A8-CE9E86C6B5C7}" dt="2022-03-08T17:59:36.418" v="4" actId="27636"/>
          <ac:spMkLst>
            <pc:docMk/>
            <pc:sldMk cId="0" sldId="300"/>
            <ac:spMk id="472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F889E0A-783F-4CE4-A2A8-CE9E86C6B5C7}" dt="2022-03-16T23:47:37.910" v="3236" actId="1076"/>
        <pc:sldMkLst>
          <pc:docMk/>
          <pc:sldMk cId="0" sldId="301"/>
        </pc:sldMkLst>
        <pc:spChg chg="add mod">
          <ac:chgData name="Lukas Wallrich (Staff)" userId="74c9ee81-4c0d-413a-a571-5c8398ac27a1" providerId="ADAL" clId="{AF889E0A-783F-4CE4-A2A8-CE9E86C6B5C7}" dt="2022-03-16T23:46:53.343" v="3225" actId="1076"/>
          <ac:spMkLst>
            <pc:docMk/>
            <pc:sldMk cId="0" sldId="301"/>
            <ac:spMk id="6" creationId="{5BF27735-217E-42D4-B121-8250BB7FE567}"/>
          </ac:spMkLst>
        </pc:spChg>
        <pc:spChg chg="add mod">
          <ac:chgData name="Lukas Wallrich (Staff)" userId="74c9ee81-4c0d-413a-a571-5c8398ac27a1" providerId="ADAL" clId="{AF889E0A-783F-4CE4-A2A8-CE9E86C6B5C7}" dt="2022-03-16T23:46:56.503" v="3226" actId="1076"/>
          <ac:spMkLst>
            <pc:docMk/>
            <pc:sldMk cId="0" sldId="301"/>
            <ac:spMk id="7" creationId="{EDF75838-FB57-41A0-804E-D42A39F73B5E}"/>
          </ac:spMkLst>
        </pc:spChg>
        <pc:spChg chg="add mod">
          <ac:chgData name="Lukas Wallrich (Staff)" userId="74c9ee81-4c0d-413a-a571-5c8398ac27a1" providerId="ADAL" clId="{AF889E0A-783F-4CE4-A2A8-CE9E86C6B5C7}" dt="2022-03-16T23:47:30.635" v="3234" actId="1076"/>
          <ac:spMkLst>
            <pc:docMk/>
            <pc:sldMk cId="0" sldId="301"/>
            <ac:spMk id="8" creationId="{AAFDF831-C729-4623-B842-97E3E1CDD747}"/>
          </ac:spMkLst>
        </pc:spChg>
        <pc:spChg chg="add mod">
          <ac:chgData name="Lukas Wallrich (Staff)" userId="74c9ee81-4c0d-413a-a571-5c8398ac27a1" providerId="ADAL" clId="{AF889E0A-783F-4CE4-A2A8-CE9E86C6B5C7}" dt="2022-03-16T23:47:32.535" v="3235" actId="1076"/>
          <ac:spMkLst>
            <pc:docMk/>
            <pc:sldMk cId="0" sldId="301"/>
            <ac:spMk id="9" creationId="{8BCD976E-B80E-4A4D-8447-D85A48450029}"/>
          </ac:spMkLst>
        </pc:spChg>
        <pc:spChg chg="add mod">
          <ac:chgData name="Lukas Wallrich (Staff)" userId="74c9ee81-4c0d-413a-a571-5c8398ac27a1" providerId="ADAL" clId="{AF889E0A-783F-4CE4-A2A8-CE9E86C6B5C7}" dt="2022-03-16T23:47:37.910" v="3236" actId="1076"/>
          <ac:spMkLst>
            <pc:docMk/>
            <pc:sldMk cId="0" sldId="301"/>
            <ac:spMk id="10" creationId="{5969AA91-0FBD-486A-8D70-0EF334839238}"/>
          </ac:spMkLst>
        </pc:spChg>
        <pc:spChg chg="add mod">
          <ac:chgData name="Lukas Wallrich (Staff)" userId="74c9ee81-4c0d-413a-a571-5c8398ac27a1" providerId="ADAL" clId="{AF889E0A-783F-4CE4-A2A8-CE9E86C6B5C7}" dt="2022-03-16T23:47:37.910" v="3236" actId="1076"/>
          <ac:spMkLst>
            <pc:docMk/>
            <pc:sldMk cId="0" sldId="301"/>
            <ac:spMk id="11" creationId="{C0A0C9F0-4F51-4076-90B4-BD6E23BC4F0C}"/>
          </ac:spMkLst>
        </pc:spChg>
        <pc:spChg chg="mod">
          <ac:chgData name="Lukas Wallrich (Staff)" userId="74c9ee81-4c0d-413a-a571-5c8398ac27a1" providerId="ADAL" clId="{AF889E0A-783F-4CE4-A2A8-CE9E86C6B5C7}" dt="2022-03-16T23:46:40.230" v="3222" actId="207"/>
          <ac:spMkLst>
            <pc:docMk/>
            <pc:sldMk cId="0" sldId="301"/>
            <ac:spMk id="480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6:49.967" v="3223" actId="478"/>
          <ac:spMkLst>
            <pc:docMk/>
            <pc:sldMk cId="0" sldId="301"/>
            <ac:spMk id="481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6:49.967" v="3223" actId="478"/>
          <ac:spMkLst>
            <pc:docMk/>
            <pc:sldMk cId="0" sldId="301"/>
            <ac:spMk id="482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2"/>
        </pc:sldMkLst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3"/>
        </pc:sldMkLst>
        <pc:spChg chg="mod">
          <ac:chgData name="Lukas Wallrich (Staff)" userId="74c9ee81-4c0d-413a-a571-5c8398ac27a1" providerId="ADAL" clId="{AF889E0A-783F-4CE4-A2A8-CE9E86C6B5C7}" dt="2022-03-08T17:59:36.418" v="5" actId="27636"/>
          <ac:spMkLst>
            <pc:docMk/>
            <pc:sldMk cId="0" sldId="303"/>
            <ac:spMk id="493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4"/>
        </pc:sldMkLst>
        <pc:spChg chg="mod">
          <ac:chgData name="Lukas Wallrich (Staff)" userId="74c9ee81-4c0d-413a-a571-5c8398ac27a1" providerId="ADAL" clId="{AF889E0A-783F-4CE4-A2A8-CE9E86C6B5C7}" dt="2022-03-08T17:59:36.418" v="6" actId="27636"/>
          <ac:spMkLst>
            <pc:docMk/>
            <pc:sldMk cId="0" sldId="304"/>
            <ac:spMk id="498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5"/>
        </pc:sldMkLst>
        <pc:spChg chg="mod">
          <ac:chgData name="Lukas Wallrich (Staff)" userId="74c9ee81-4c0d-413a-a571-5c8398ac27a1" providerId="ADAL" clId="{AF889E0A-783F-4CE4-A2A8-CE9E86C6B5C7}" dt="2022-03-08T17:59:36.418" v="7" actId="27636"/>
          <ac:spMkLst>
            <pc:docMk/>
            <pc:sldMk cId="0" sldId="305"/>
            <ac:spMk id="504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6"/>
        </pc:sldMkLst>
        <pc:spChg chg="mod">
          <ac:chgData name="Lukas Wallrich (Staff)" userId="74c9ee81-4c0d-413a-a571-5c8398ac27a1" providerId="ADAL" clId="{AF889E0A-783F-4CE4-A2A8-CE9E86C6B5C7}" dt="2022-03-08T17:59:36.434" v="8" actId="27636"/>
          <ac:spMkLst>
            <pc:docMk/>
            <pc:sldMk cId="0" sldId="306"/>
            <ac:spMk id="50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9:02:33.601" v="1110" actId="1076"/>
        <pc:sldMkLst>
          <pc:docMk/>
          <pc:sldMk cId="0" sldId="308"/>
        </pc:sldMkLst>
        <pc:spChg chg="mod">
          <ac:chgData name="Lukas Wallrich (Staff)" userId="74c9ee81-4c0d-413a-a571-5c8398ac27a1" providerId="ADAL" clId="{AF889E0A-783F-4CE4-A2A8-CE9E86C6B5C7}" dt="2022-03-08T19:02:33.601" v="1110" actId="1076"/>
          <ac:spMkLst>
            <pc:docMk/>
            <pc:sldMk cId="0" sldId="308"/>
            <ac:spMk id="5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2:30.345" v="1109" actId="1076"/>
          <ac:spMkLst>
            <pc:docMk/>
            <pc:sldMk cId="0" sldId="308"/>
            <ac:spMk id="521" creationId="{00000000-0000-0000-0000-000000000000}"/>
          </ac:spMkLst>
        </pc:spChg>
        <pc:graphicFrameChg chg="mod">
          <ac:chgData name="Lukas Wallrich (Staff)" userId="74c9ee81-4c0d-413a-a571-5c8398ac27a1" providerId="ADAL" clId="{AF889E0A-783F-4CE4-A2A8-CE9E86C6B5C7}" dt="2022-03-08T19:02:30.345" v="1109" actId="1076"/>
          <ac:graphicFrameMkLst>
            <pc:docMk/>
            <pc:sldMk cId="0" sldId="308"/>
            <ac:graphicFrameMk id="522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6T23:45:55.678" v="3203" actId="20577"/>
        <pc:sldMkLst>
          <pc:docMk/>
          <pc:sldMk cId="0" sldId="309"/>
        </pc:sldMkLst>
        <pc:spChg chg="mod">
          <ac:chgData name="Lukas Wallrich (Staff)" userId="74c9ee81-4c0d-413a-a571-5c8398ac27a1" providerId="ADAL" clId="{AF889E0A-783F-4CE4-A2A8-CE9E86C6B5C7}" dt="2022-03-08T19:02:52.560" v="1112" actId="20577"/>
          <ac:spMkLst>
            <pc:docMk/>
            <pc:sldMk cId="0" sldId="309"/>
            <ac:spMk id="52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5:55.678" v="3203" actId="20577"/>
          <ac:spMkLst>
            <pc:docMk/>
            <pc:sldMk cId="0" sldId="309"/>
            <ac:spMk id="526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48:31.879" v="3249"/>
        <pc:sldMkLst>
          <pc:docMk/>
          <pc:sldMk cId="0" sldId="310"/>
        </pc:sldMkLst>
        <pc:spChg chg="mod">
          <ac:chgData name="Lukas Wallrich (Staff)" userId="74c9ee81-4c0d-413a-a571-5c8398ac27a1" providerId="ADAL" clId="{AF889E0A-783F-4CE4-A2A8-CE9E86C6B5C7}" dt="2022-03-16T23:48:10.024" v="3243" actId="1076"/>
          <ac:spMkLst>
            <pc:docMk/>
            <pc:sldMk cId="0" sldId="310"/>
            <ac:spMk id="53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8:29.646" v="3248" actId="1076"/>
          <ac:spMkLst>
            <pc:docMk/>
            <pc:sldMk cId="0" sldId="310"/>
            <ac:spMk id="533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26.852" v="3261"/>
        <pc:sldMkLst>
          <pc:docMk/>
          <pc:sldMk cId="0" sldId="311"/>
        </pc:sldMkLst>
        <pc:spChg chg="mod">
          <ac:chgData name="Lukas Wallrich (Staff)" userId="74c9ee81-4c0d-413a-a571-5c8398ac27a1" providerId="ADAL" clId="{AF889E0A-783F-4CE4-A2A8-CE9E86C6B5C7}" dt="2022-03-08T19:03:44.974" v="1150" actId="20577"/>
          <ac:spMkLst>
            <pc:docMk/>
            <pc:sldMk cId="0" sldId="311"/>
            <ac:spMk id="54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8:52.686" v="3250" actId="115"/>
        <pc:sldMkLst>
          <pc:docMk/>
          <pc:sldMk cId="0" sldId="312"/>
        </pc:sldMkLst>
        <pc:spChg chg="mod">
          <ac:chgData name="Lukas Wallrich (Staff)" userId="74c9ee81-4c0d-413a-a571-5c8398ac27a1" providerId="ADAL" clId="{AF889E0A-783F-4CE4-A2A8-CE9E86C6B5C7}" dt="2022-03-16T23:48:52.686" v="3250" actId="115"/>
          <ac:spMkLst>
            <pc:docMk/>
            <pc:sldMk cId="0" sldId="312"/>
            <ac:spMk id="551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9:08.241" v="3252" actId="115"/>
        <pc:sldMkLst>
          <pc:docMk/>
          <pc:sldMk cId="0" sldId="313"/>
        </pc:sldMkLst>
        <pc:spChg chg="mod">
          <ac:chgData name="Lukas Wallrich (Staff)" userId="74c9ee81-4c0d-413a-a571-5c8398ac27a1" providerId="ADAL" clId="{AF889E0A-783F-4CE4-A2A8-CE9E86C6B5C7}" dt="2022-03-16T23:49:08.241" v="3252" actId="115"/>
          <ac:spMkLst>
            <pc:docMk/>
            <pc:sldMk cId="0" sldId="313"/>
            <ac:spMk id="56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9:20.984" v="3253" actId="20577"/>
        <pc:sldMkLst>
          <pc:docMk/>
          <pc:sldMk cId="0" sldId="314"/>
        </pc:sldMkLst>
        <pc:graphicFrameChg chg="modGraphic">
          <ac:chgData name="Lukas Wallrich (Staff)" userId="74c9ee81-4c0d-413a-a571-5c8398ac27a1" providerId="ADAL" clId="{AF889E0A-783F-4CE4-A2A8-CE9E86C6B5C7}" dt="2022-03-16T23:49:20.984" v="3253" actId="20577"/>
          <ac:graphicFrameMkLst>
            <pc:docMk/>
            <pc:sldMk cId="0" sldId="314"/>
            <ac:graphicFrameMk id="572" creationId="{00000000-0000-0000-0000-000000000000}"/>
          </ac:graphicFrameMkLst>
        </pc:graphicFrameChg>
      </pc:sldChg>
      <pc:sldChg chg="del">
        <pc:chgData name="Lukas Wallrich (Staff)" userId="74c9ee81-4c0d-413a-a571-5c8398ac27a1" providerId="ADAL" clId="{AF889E0A-783F-4CE4-A2A8-CE9E86C6B5C7}" dt="2022-03-16T23:50:05.417" v="3254" actId="47"/>
        <pc:sldMkLst>
          <pc:docMk/>
          <pc:sldMk cId="0" sldId="315"/>
        </pc:sldMkLst>
      </pc:sldChg>
      <pc:sldChg chg="modSp mod">
        <pc:chgData name="Lukas Wallrich (Staff)" userId="74c9ee81-4c0d-413a-a571-5c8398ac27a1" providerId="ADAL" clId="{AF889E0A-783F-4CE4-A2A8-CE9E86C6B5C7}" dt="2022-03-08T19:05:05.923" v="1151" actId="20577"/>
        <pc:sldMkLst>
          <pc:docMk/>
          <pc:sldMk cId="0" sldId="316"/>
        </pc:sldMkLst>
        <pc:spChg chg="mod">
          <ac:chgData name="Lukas Wallrich (Staff)" userId="74c9ee81-4c0d-413a-a571-5c8398ac27a1" providerId="ADAL" clId="{AF889E0A-783F-4CE4-A2A8-CE9E86C6B5C7}" dt="2022-03-08T19:05:05.923" v="1151" actId="20577"/>
          <ac:spMkLst>
            <pc:docMk/>
            <pc:sldMk cId="0" sldId="316"/>
            <ac:spMk id="584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6T23:50:41.809" v="3258"/>
        <pc:sldMkLst>
          <pc:docMk/>
          <pc:sldMk cId="0" sldId="317"/>
        </pc:sldMkLst>
        <pc:spChg chg="add mod">
          <ac:chgData name="Lukas Wallrich (Staff)" userId="74c9ee81-4c0d-413a-a571-5c8398ac27a1" providerId="ADAL" clId="{AF889E0A-783F-4CE4-A2A8-CE9E86C6B5C7}" dt="2022-03-08T19:06:09.741" v="1154" actId="571"/>
          <ac:spMkLst>
            <pc:docMk/>
            <pc:sldMk cId="0" sldId="317"/>
            <ac:spMk id="9" creationId="{32217890-4D54-4BD0-A0B4-F58052D95D80}"/>
          </ac:spMkLst>
        </pc:spChg>
        <pc:spChg chg="add mod">
          <ac:chgData name="Lukas Wallrich (Staff)" userId="74c9ee81-4c0d-413a-a571-5c8398ac27a1" providerId="ADAL" clId="{AF889E0A-783F-4CE4-A2A8-CE9E86C6B5C7}" dt="2022-03-08T19:06:09.741" v="1154" actId="571"/>
          <ac:spMkLst>
            <pc:docMk/>
            <pc:sldMk cId="0" sldId="317"/>
            <ac:spMk id="10" creationId="{C3A215CE-6982-47A7-ACA3-6C13D882A5AF}"/>
          </ac:spMkLst>
        </pc:spChg>
        <pc:spChg chg="add del mod">
          <ac:chgData name="Lukas Wallrich (Staff)" userId="74c9ee81-4c0d-413a-a571-5c8398ac27a1" providerId="ADAL" clId="{AF889E0A-783F-4CE4-A2A8-CE9E86C6B5C7}" dt="2022-03-08T19:07:50.056" v="1209" actId="21"/>
          <ac:spMkLst>
            <pc:docMk/>
            <pc:sldMk cId="0" sldId="317"/>
            <ac:spMk id="11" creationId="{A4152A06-34C3-4833-90B2-7CAB1F413FD0}"/>
          </ac:spMkLst>
        </pc:spChg>
        <pc:spChg chg="mod">
          <ac:chgData name="Lukas Wallrich (Staff)" userId="74c9ee81-4c0d-413a-a571-5c8398ac27a1" providerId="ADAL" clId="{AF889E0A-783F-4CE4-A2A8-CE9E86C6B5C7}" dt="2022-03-08T19:06:05.615" v="1152" actId="20577"/>
          <ac:spMkLst>
            <pc:docMk/>
            <pc:sldMk cId="0" sldId="317"/>
            <ac:spMk id="593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38.298" v="3263"/>
        <pc:sldMkLst>
          <pc:docMk/>
          <pc:sldMk cId="0" sldId="318"/>
        </pc:sldMkLst>
        <pc:spChg chg="mod">
          <ac:chgData name="Lukas Wallrich (Staff)" userId="74c9ee81-4c0d-413a-a571-5c8398ac27a1" providerId="ADAL" clId="{AF889E0A-783F-4CE4-A2A8-CE9E86C6B5C7}" dt="2022-03-08T19:08:35.600" v="1222" actId="20577"/>
          <ac:spMkLst>
            <pc:docMk/>
            <pc:sldMk cId="0" sldId="318"/>
            <ac:spMk id="603" creationId="{00000000-0000-0000-0000-000000000000}"/>
          </ac:spMkLst>
        </pc:spChg>
      </pc:sldChg>
      <pc:sldChg chg="addSp modSp">
        <pc:chgData name="Lukas Wallrich (Staff)" userId="74c9ee81-4c0d-413a-a571-5c8398ac27a1" providerId="ADAL" clId="{AF889E0A-783F-4CE4-A2A8-CE9E86C6B5C7}" dt="2022-03-08T19:07:56.150" v="1210"/>
        <pc:sldMkLst>
          <pc:docMk/>
          <pc:sldMk cId="0" sldId="319"/>
        </pc:sldMkLst>
        <pc:spChg chg="add mod">
          <ac:chgData name="Lukas Wallrich (Staff)" userId="74c9ee81-4c0d-413a-a571-5c8398ac27a1" providerId="ADAL" clId="{AF889E0A-783F-4CE4-A2A8-CE9E86C6B5C7}" dt="2022-03-08T19:07:56.150" v="1210"/>
          <ac:spMkLst>
            <pc:docMk/>
            <pc:sldMk cId="0" sldId="319"/>
            <ac:spMk id="9" creationId="{8C36581A-CEE6-4B2F-A285-280D3BD59123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49.385" v="3265"/>
        <pc:sldMkLst>
          <pc:docMk/>
          <pc:sldMk cId="0" sldId="321"/>
        </pc:sldMkLst>
        <pc:spChg chg="mod">
          <ac:chgData name="Lukas Wallrich (Staff)" userId="74c9ee81-4c0d-413a-a571-5c8398ac27a1" providerId="ADAL" clId="{AF889E0A-783F-4CE4-A2A8-CE9E86C6B5C7}" dt="2022-03-08T19:09:21.784" v="1229" actId="207"/>
          <ac:spMkLst>
            <pc:docMk/>
            <pc:sldMk cId="0" sldId="321"/>
            <ac:spMk id="62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9:14.302" v="1228" actId="206"/>
          <ac:spMkLst>
            <pc:docMk/>
            <pc:sldMk cId="0" sldId="321"/>
            <ac:spMk id="62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8:49.468" v="1223" actId="1076"/>
          <ac:spMkLst>
            <pc:docMk/>
            <pc:sldMk cId="0" sldId="321"/>
            <ac:spMk id="624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6T23:55:32.911" v="3345"/>
        <pc:sldMkLst>
          <pc:docMk/>
          <pc:sldMk cId="0" sldId="322"/>
        </pc:sldMkLst>
      </pc:sldChg>
      <pc:sldChg chg="modSp mod modAnim">
        <pc:chgData name="Lukas Wallrich (Staff)" userId="74c9ee81-4c0d-413a-a571-5c8398ac27a1" providerId="ADAL" clId="{AF889E0A-783F-4CE4-A2A8-CE9E86C6B5C7}" dt="2022-03-16T23:55:36.301" v="3346"/>
        <pc:sldMkLst>
          <pc:docMk/>
          <pc:sldMk cId="0" sldId="323"/>
        </pc:sldMkLst>
        <pc:spChg chg="mod">
          <ac:chgData name="Lukas Wallrich (Staff)" userId="74c9ee81-4c0d-413a-a571-5c8398ac27a1" providerId="ADAL" clId="{AF889E0A-783F-4CE4-A2A8-CE9E86C6B5C7}" dt="2022-03-08T19:11:12.146" v="1246" actId="207"/>
          <ac:spMkLst>
            <pc:docMk/>
            <pc:sldMk cId="0" sldId="323"/>
            <ac:spMk id="643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09T12:18:21.777" v="1320" actId="47"/>
        <pc:sldMkLst>
          <pc:docMk/>
          <pc:sldMk cId="0" sldId="324"/>
        </pc:sldMkLst>
        <pc:spChg chg="mod">
          <ac:chgData name="Lukas Wallrich (Staff)" userId="74c9ee81-4c0d-413a-a571-5c8398ac27a1" providerId="ADAL" clId="{AF889E0A-783F-4CE4-A2A8-CE9E86C6B5C7}" dt="2022-03-08T19:11:31.264" v="1257" actId="20577"/>
          <ac:spMkLst>
            <pc:docMk/>
            <pc:sldMk cId="0" sldId="324"/>
            <ac:spMk id="65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17:26.602" v="1317" actId="20577"/>
          <ac:spMkLst>
            <pc:docMk/>
            <pc:sldMk cId="0" sldId="324"/>
            <ac:spMk id="652" creationId="{00000000-0000-0000-0000-000000000000}"/>
          </ac:spMkLst>
        </pc:spChg>
      </pc:sldChg>
      <pc:sldChg chg="del mod modShow">
        <pc:chgData name="Lukas Wallrich (Staff)" userId="74c9ee81-4c0d-413a-a571-5c8398ac27a1" providerId="ADAL" clId="{AF889E0A-783F-4CE4-A2A8-CE9E86C6B5C7}" dt="2022-03-09T12:21:48.892" v="1392" actId="47"/>
        <pc:sldMkLst>
          <pc:docMk/>
          <pc:sldMk cId="0" sldId="325"/>
        </pc:sldMkLst>
      </pc:sldChg>
      <pc:sldChg chg="del mod modShow">
        <pc:chgData name="Lukas Wallrich (Staff)" userId="74c9ee81-4c0d-413a-a571-5c8398ac27a1" providerId="ADAL" clId="{AF889E0A-783F-4CE4-A2A8-CE9E86C6B5C7}" dt="2022-03-09T12:21:48.892" v="1392" actId="47"/>
        <pc:sldMkLst>
          <pc:docMk/>
          <pc:sldMk cId="0" sldId="326"/>
        </pc:sldMkLst>
      </pc:sldChg>
      <pc:sldChg chg="mod ord modAnim modShow">
        <pc:chgData name="Lukas Wallrich (Staff)" userId="74c9ee81-4c0d-413a-a571-5c8398ac27a1" providerId="ADAL" clId="{AF889E0A-783F-4CE4-A2A8-CE9E86C6B5C7}" dt="2022-03-16T23:54:48.145" v="3324"/>
        <pc:sldMkLst>
          <pc:docMk/>
          <pc:sldMk cId="0" sldId="327"/>
        </pc:sldMkLst>
      </pc:sldChg>
      <pc:sldChg chg="modSp mod ord modShow">
        <pc:chgData name="Lukas Wallrich (Staff)" userId="74c9ee81-4c0d-413a-a571-5c8398ac27a1" providerId="ADAL" clId="{AF889E0A-783F-4CE4-A2A8-CE9E86C6B5C7}" dt="2022-03-16T23:54:31.196" v="3320" actId="20577"/>
        <pc:sldMkLst>
          <pc:docMk/>
          <pc:sldMk cId="0" sldId="328"/>
        </pc:sldMkLst>
        <pc:spChg chg="mod">
          <ac:chgData name="Lukas Wallrich (Staff)" userId="74c9ee81-4c0d-413a-a571-5c8398ac27a1" providerId="ADAL" clId="{AF889E0A-783F-4CE4-A2A8-CE9E86C6B5C7}" dt="2022-03-09T12:21:43.588" v="1391" actId="20577"/>
          <ac:spMkLst>
            <pc:docMk/>
            <pc:sldMk cId="0" sldId="328"/>
            <ac:spMk id="67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4:31.196" v="3320" actId="20577"/>
          <ac:spMkLst>
            <pc:docMk/>
            <pc:sldMk cId="0" sldId="328"/>
            <ac:spMk id="673" creationId="{00000000-0000-0000-0000-000000000000}"/>
          </ac:spMkLst>
        </pc:spChg>
      </pc:sldChg>
      <pc:sldChg chg="delSp modSp mod modAnim">
        <pc:chgData name="Lukas Wallrich (Staff)" userId="74c9ee81-4c0d-413a-a571-5c8398ac27a1" providerId="ADAL" clId="{AF889E0A-783F-4CE4-A2A8-CE9E86C6B5C7}" dt="2022-03-16T23:58:23.459" v="3395" actId="20577"/>
        <pc:sldMkLst>
          <pc:docMk/>
          <pc:sldMk cId="0" sldId="330"/>
        </pc:sldMkLst>
        <pc:spChg chg="mod">
          <ac:chgData name="Lukas Wallrich (Staff)" userId="74c9ee81-4c0d-413a-a571-5c8398ac27a1" providerId="ADAL" clId="{AF889E0A-783F-4CE4-A2A8-CE9E86C6B5C7}" dt="2022-03-09T12:58:00.800" v="1778" actId="1076"/>
          <ac:spMkLst>
            <pc:docMk/>
            <pc:sldMk cId="0" sldId="330"/>
            <ac:spMk id="67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23.459" v="3395" actId="20577"/>
          <ac:spMkLst>
            <pc:docMk/>
            <pc:sldMk cId="0" sldId="330"/>
            <ac:spMk id="680" creationId="{00000000-0000-0000-0000-000000000000}"/>
          </ac:spMkLst>
        </pc:spChg>
        <pc:spChg chg="del mod">
          <ac:chgData name="Lukas Wallrich (Staff)" userId="74c9ee81-4c0d-413a-a571-5c8398ac27a1" providerId="ADAL" clId="{AF889E0A-783F-4CE4-A2A8-CE9E86C6B5C7}" dt="2022-03-09T12:57:52.856" v="1775" actId="478"/>
          <ac:spMkLst>
            <pc:docMk/>
            <pc:sldMk cId="0" sldId="330"/>
            <ac:spMk id="682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9T12:59:11.084" v="1786" actId="47"/>
        <pc:sldMkLst>
          <pc:docMk/>
          <pc:sldMk cId="0" sldId="331"/>
        </pc:sldMkLst>
      </pc:sldChg>
      <pc:sldChg chg="addSp modSp mod modAnim">
        <pc:chgData name="Lukas Wallrich (Staff)" userId="74c9ee81-4c0d-413a-a571-5c8398ac27a1" providerId="ADAL" clId="{AF889E0A-783F-4CE4-A2A8-CE9E86C6B5C7}" dt="2022-03-16T23:58:39.646" v="3407" actId="20577"/>
        <pc:sldMkLst>
          <pc:docMk/>
          <pc:sldMk cId="0" sldId="332"/>
        </pc:sldMkLst>
        <pc:spChg chg="add mod">
          <ac:chgData name="Lukas Wallrich (Staff)" userId="74c9ee81-4c0d-413a-a571-5c8398ac27a1" providerId="ADAL" clId="{AF889E0A-783F-4CE4-A2A8-CE9E86C6B5C7}" dt="2022-03-09T13:00:41.454" v="1899" actId="20577"/>
          <ac:spMkLst>
            <pc:docMk/>
            <pc:sldMk cId="0" sldId="332"/>
            <ac:spMk id="6" creationId="{556ACACF-2444-42D2-865E-BD81C18D27BB}"/>
          </ac:spMkLst>
        </pc:spChg>
        <pc:spChg chg="mod">
          <ac:chgData name="Lukas Wallrich (Staff)" userId="74c9ee81-4c0d-413a-a571-5c8398ac27a1" providerId="ADAL" clId="{AF889E0A-783F-4CE4-A2A8-CE9E86C6B5C7}" dt="2022-03-09T13:00:31.580" v="1883" actId="14100"/>
          <ac:spMkLst>
            <pc:docMk/>
            <pc:sldMk cId="0" sldId="332"/>
            <ac:spMk id="69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39.646" v="3407" actId="20577"/>
          <ac:spMkLst>
            <pc:docMk/>
            <pc:sldMk cId="0" sldId="332"/>
            <ac:spMk id="69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7:51.903" v="3380" actId="20577"/>
          <ac:spMkLst>
            <pc:docMk/>
            <pc:sldMk cId="0" sldId="332"/>
            <ac:spMk id="692" creationId="{00000000-0000-0000-0000-000000000000}"/>
          </ac:spMkLst>
        </pc:spChg>
      </pc:sldChg>
      <pc:sldChg chg="addSp delSp modSp mod delAnim modAnim">
        <pc:chgData name="Lukas Wallrich (Staff)" userId="74c9ee81-4c0d-413a-a571-5c8398ac27a1" providerId="ADAL" clId="{AF889E0A-783F-4CE4-A2A8-CE9E86C6B5C7}" dt="2022-03-17T00:00:00.901" v="3424" actId="20577"/>
        <pc:sldMkLst>
          <pc:docMk/>
          <pc:sldMk cId="0" sldId="333"/>
        </pc:sldMkLst>
        <pc:spChg chg="mod">
          <ac:chgData name="Lukas Wallrich (Staff)" userId="74c9ee81-4c0d-413a-a571-5c8398ac27a1" providerId="ADAL" clId="{AF889E0A-783F-4CE4-A2A8-CE9E86C6B5C7}" dt="2022-03-09T13:02:11.134" v="1929"/>
          <ac:spMkLst>
            <pc:docMk/>
            <pc:sldMk cId="0" sldId="333"/>
            <ac:spMk id="20" creationId="{AB064CC6-5C9B-4694-9316-EB45BCCD4CE4}"/>
          </ac:spMkLst>
        </pc:spChg>
        <pc:spChg chg="mod">
          <ac:chgData name="Lukas Wallrich (Staff)" userId="74c9ee81-4c0d-413a-a571-5c8398ac27a1" providerId="ADAL" clId="{AF889E0A-783F-4CE4-A2A8-CE9E86C6B5C7}" dt="2022-03-09T13:02:11.134" v="1929"/>
          <ac:spMkLst>
            <pc:docMk/>
            <pc:sldMk cId="0" sldId="333"/>
            <ac:spMk id="21" creationId="{5DCDF2D5-82FD-4B41-84E1-32CB7EE5AC08}"/>
          </ac:spMkLst>
        </pc:spChg>
        <pc:spChg chg="mod">
          <ac:chgData name="Lukas Wallrich (Staff)" userId="74c9ee81-4c0d-413a-a571-5c8398ac27a1" providerId="ADAL" clId="{AF889E0A-783F-4CE4-A2A8-CE9E86C6B5C7}" dt="2022-03-17T00:00:00.901" v="3424" actId="20577"/>
          <ac:spMkLst>
            <pc:docMk/>
            <pc:sldMk cId="0" sldId="333"/>
            <ac:spMk id="22" creationId="{1DD888C5-5ABF-430E-9EA4-CE29C40763F1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6" creationId="{00000000-0000-0000-0000-000000000000}"/>
          </ac:spMkLst>
        </pc:spChg>
        <pc:spChg chg="add del 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701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70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2:08.497" v="1928" actId="207"/>
          <ac:spMkLst>
            <pc:docMk/>
            <pc:sldMk cId="0" sldId="333"/>
            <ac:spMk id="70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2:25.874" v="1936" actId="1076"/>
          <ac:spMkLst>
            <pc:docMk/>
            <pc:sldMk cId="0" sldId="333"/>
            <ac:spMk id="706" creationId="{00000000-0000-0000-0000-000000000000}"/>
          </ac:spMkLst>
        </pc:spChg>
        <pc:grpChg chg="add mod">
          <ac:chgData name="Lukas Wallrich (Staff)" userId="74c9ee81-4c0d-413a-a571-5c8398ac27a1" providerId="ADAL" clId="{AF889E0A-783F-4CE4-A2A8-CE9E86C6B5C7}" dt="2022-03-09T13:02:13.409" v="1934" actId="1036"/>
          <ac:grpSpMkLst>
            <pc:docMk/>
            <pc:sldMk cId="0" sldId="333"/>
            <ac:grpSpMk id="19" creationId="{8FCFCF9D-0544-4C4E-AD39-7403B18DC97E}"/>
          </ac:grpSpMkLst>
        </pc:grpChg>
        <pc:grpChg chg="mod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0" creationId="{00000000-0000-0000-0000-000000000000}"/>
          </ac:grpSpMkLst>
        </pc:grpChg>
        <pc:grpChg chg="mod topLvl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2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4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3:01:56.726" v="1926" actId="21"/>
          <ac:grpSpMkLst>
            <pc:docMk/>
            <pc:sldMk cId="0" sldId="333"/>
            <ac:grpSpMk id="710" creationId="{00000000-0000-0000-0000-000000000000}"/>
          </ac:grpSpMkLst>
        </pc:grpChg>
      </pc:sldChg>
      <pc:sldChg chg="modSp mod">
        <pc:chgData name="Lukas Wallrich (Staff)" userId="74c9ee81-4c0d-413a-a571-5c8398ac27a1" providerId="ADAL" clId="{AF889E0A-783F-4CE4-A2A8-CE9E86C6B5C7}" dt="2022-03-17T00:00:36.302" v="3430" actId="20577"/>
        <pc:sldMkLst>
          <pc:docMk/>
          <pc:sldMk cId="0" sldId="334"/>
        </pc:sldMkLst>
        <pc:spChg chg="mod">
          <ac:chgData name="Lukas Wallrich (Staff)" userId="74c9ee81-4c0d-413a-a571-5c8398ac27a1" providerId="ADAL" clId="{AF889E0A-783F-4CE4-A2A8-CE9E86C6B5C7}" dt="2022-03-17T00:00:36.302" v="3430" actId="20577"/>
          <ac:spMkLst>
            <pc:docMk/>
            <pc:sldMk cId="0" sldId="334"/>
            <ac:spMk id="717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06:17.266" v="2099" actId="20577"/>
        <pc:sldMkLst>
          <pc:docMk/>
          <pc:sldMk cId="0" sldId="335"/>
        </pc:sldMkLst>
        <pc:spChg chg="mod">
          <ac:chgData name="Lukas Wallrich (Staff)" userId="74c9ee81-4c0d-413a-a571-5c8398ac27a1" providerId="ADAL" clId="{AF889E0A-783F-4CE4-A2A8-CE9E86C6B5C7}" dt="2022-03-09T13:04:44.469" v="1969" actId="20577"/>
          <ac:spMkLst>
            <pc:docMk/>
            <pc:sldMk cId="0" sldId="335"/>
            <ac:spMk id="7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5:39.746" v="2025" actId="20577"/>
          <ac:spMkLst>
            <pc:docMk/>
            <pc:sldMk cId="0" sldId="335"/>
            <ac:spMk id="72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6:17.266" v="2099" actId="20577"/>
          <ac:spMkLst>
            <pc:docMk/>
            <pc:sldMk cId="0" sldId="335"/>
            <ac:spMk id="724" creationId="{00000000-0000-0000-0000-000000000000}"/>
          </ac:spMkLst>
        </pc:spChg>
      </pc:sldChg>
      <pc:sldChg chg="addSp delSp modSp mod delAnim modAnim">
        <pc:chgData name="Lukas Wallrich (Staff)" userId="74c9ee81-4c0d-413a-a571-5c8398ac27a1" providerId="ADAL" clId="{AF889E0A-783F-4CE4-A2A8-CE9E86C6B5C7}" dt="2022-03-17T00:18:33.342" v="3546"/>
        <pc:sldMkLst>
          <pc:docMk/>
          <pc:sldMk cId="0" sldId="337"/>
        </pc:sldMkLst>
        <pc:spChg chg="mod">
          <ac:chgData name="Lukas Wallrich (Staff)" userId="74c9ee81-4c0d-413a-a571-5c8398ac27a1" providerId="ADAL" clId="{AF889E0A-783F-4CE4-A2A8-CE9E86C6B5C7}" dt="2022-03-17T00:17:46.422" v="3543" actId="20577"/>
          <ac:spMkLst>
            <pc:docMk/>
            <pc:sldMk cId="0" sldId="337"/>
            <ac:spMk id="75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7:00.236" v="2110" actId="20577"/>
          <ac:spMkLst>
            <pc:docMk/>
            <pc:sldMk cId="0" sldId="337"/>
            <ac:spMk id="758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17T00:18:33.342" v="3546"/>
          <ac:picMkLst>
            <pc:docMk/>
            <pc:sldMk cId="0" sldId="337"/>
            <ac:picMk id="6" creationId="{4A1F298D-9279-4335-B88F-C25B264B49C3}"/>
          </ac:picMkLst>
        </pc:picChg>
        <pc:picChg chg="del">
          <ac:chgData name="Lukas Wallrich (Staff)" userId="74c9ee81-4c0d-413a-a571-5c8398ac27a1" providerId="ADAL" clId="{AF889E0A-783F-4CE4-A2A8-CE9E86C6B5C7}" dt="2022-03-17T00:18:33.143" v="3545" actId="478"/>
          <ac:picMkLst>
            <pc:docMk/>
            <pc:sldMk cId="0" sldId="337"/>
            <ac:picMk id="759" creationId="{00000000-0000-0000-0000-000000000000}"/>
          </ac:picMkLst>
        </pc:picChg>
      </pc:sldChg>
      <pc:sldChg chg="modAnim">
        <pc:chgData name="Lukas Wallrich (Staff)" userId="74c9ee81-4c0d-413a-a571-5c8398ac27a1" providerId="ADAL" clId="{AF889E0A-783F-4CE4-A2A8-CE9E86C6B5C7}" dt="2022-03-17T00:01:38.314" v="3431"/>
        <pc:sldMkLst>
          <pc:docMk/>
          <pc:sldMk cId="0" sldId="338"/>
        </pc:sldMkLst>
      </pc:sldChg>
      <pc:sldChg chg="modSp mod">
        <pc:chgData name="Lukas Wallrich (Staff)" userId="74c9ee81-4c0d-413a-a571-5c8398ac27a1" providerId="ADAL" clId="{AF889E0A-783F-4CE4-A2A8-CE9E86C6B5C7}" dt="2022-03-17T00:18:01.245" v="3544" actId="20577"/>
        <pc:sldMkLst>
          <pc:docMk/>
          <pc:sldMk cId="0" sldId="340"/>
        </pc:sldMkLst>
        <pc:spChg chg="mod">
          <ac:chgData name="Lukas Wallrich (Staff)" userId="74c9ee81-4c0d-413a-a571-5c8398ac27a1" providerId="ADAL" clId="{AF889E0A-783F-4CE4-A2A8-CE9E86C6B5C7}" dt="2022-03-17T00:18:01.245" v="3544" actId="20577"/>
          <ac:spMkLst>
            <pc:docMk/>
            <pc:sldMk cId="0" sldId="340"/>
            <ac:spMk id="76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02:44.304" v="3432" actId="20577"/>
          <ac:spMkLst>
            <pc:docMk/>
            <pc:sldMk cId="0" sldId="340"/>
            <ac:spMk id="768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7T00:02:56.291" v="3433"/>
        <pc:sldMkLst>
          <pc:docMk/>
          <pc:sldMk cId="0" sldId="341"/>
        </pc:sldMkLst>
        <pc:spChg chg="mod">
          <ac:chgData name="Lukas Wallrich (Staff)" userId="74c9ee81-4c0d-413a-a571-5c8398ac27a1" providerId="ADAL" clId="{AF889E0A-783F-4CE4-A2A8-CE9E86C6B5C7}" dt="2022-03-09T13:17:14.084" v="2327" actId="20577"/>
          <ac:spMkLst>
            <pc:docMk/>
            <pc:sldMk cId="0" sldId="341"/>
            <ac:spMk id="77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0:27.438" v="2223" actId="14100"/>
          <ac:picMkLst>
            <pc:docMk/>
            <pc:sldMk cId="0" sldId="341"/>
            <ac:picMk id="3" creationId="{9079847A-40D5-4EEB-8B92-5188F34C317F}"/>
          </ac:picMkLst>
        </pc:picChg>
        <pc:picChg chg="del">
          <ac:chgData name="Lukas Wallrich (Staff)" userId="74c9ee81-4c0d-413a-a571-5c8398ac27a1" providerId="ADAL" clId="{AF889E0A-783F-4CE4-A2A8-CE9E86C6B5C7}" dt="2022-03-09T13:10:12.741" v="2216" actId="478"/>
          <ac:picMkLst>
            <pc:docMk/>
            <pc:sldMk cId="0" sldId="341"/>
            <ac:picMk id="772" creationId="{00000000-0000-0000-0000-000000000000}"/>
          </ac:picMkLst>
        </pc:picChg>
      </pc:sldChg>
      <pc:sldChg chg="addSp delSp modSp mod ord modAnim">
        <pc:chgData name="Lukas Wallrich (Staff)" userId="74c9ee81-4c0d-413a-a571-5c8398ac27a1" providerId="ADAL" clId="{AF889E0A-783F-4CE4-A2A8-CE9E86C6B5C7}" dt="2022-03-17T00:04:00.294" v="3443" actId="6549"/>
        <pc:sldMkLst>
          <pc:docMk/>
          <pc:sldMk cId="0" sldId="343"/>
        </pc:sldMkLst>
        <pc:spChg chg="add del">
          <ac:chgData name="Lukas Wallrich (Staff)" userId="74c9ee81-4c0d-413a-a571-5c8398ac27a1" providerId="ADAL" clId="{AF889E0A-783F-4CE4-A2A8-CE9E86C6B5C7}" dt="2022-03-09T13:18:10.894" v="2342" actId="478"/>
          <ac:spMkLst>
            <pc:docMk/>
            <pc:sldMk cId="0" sldId="343"/>
            <ac:spMk id="4" creationId="{48C9449E-BBBA-4455-8B70-8CBDDD2CDD8A}"/>
          </ac:spMkLst>
        </pc:spChg>
        <pc:spChg chg="add del mod">
          <ac:chgData name="Lukas Wallrich (Staff)" userId="74c9ee81-4c0d-413a-a571-5c8398ac27a1" providerId="ADAL" clId="{AF889E0A-783F-4CE4-A2A8-CE9E86C6B5C7}" dt="2022-03-09T13:18:49.044" v="2350" actId="478"/>
          <ac:spMkLst>
            <pc:docMk/>
            <pc:sldMk cId="0" sldId="343"/>
            <ac:spMk id="5" creationId="{64204146-2DE5-4FDC-8CCD-7E8F8142F616}"/>
          </ac:spMkLst>
        </pc:spChg>
        <pc:spChg chg="add mod">
          <ac:chgData name="Lukas Wallrich (Staff)" userId="74c9ee81-4c0d-413a-a571-5c8398ac27a1" providerId="ADAL" clId="{AF889E0A-783F-4CE4-A2A8-CE9E86C6B5C7}" dt="2022-03-09T13:15:12.046" v="2279" actId="20577"/>
          <ac:spMkLst>
            <pc:docMk/>
            <pc:sldMk cId="0" sldId="343"/>
            <ac:spMk id="10" creationId="{CFECEF83-1B8F-4C7D-8D40-608522BE9F26}"/>
          </ac:spMkLst>
        </pc:spChg>
        <pc:spChg chg="mod">
          <ac:chgData name="Lukas Wallrich (Staff)" userId="74c9ee81-4c0d-413a-a571-5c8398ac27a1" providerId="ADAL" clId="{AF889E0A-783F-4CE4-A2A8-CE9E86C6B5C7}" dt="2022-03-17T00:04:00.294" v="3443" actId="6549"/>
          <ac:spMkLst>
            <pc:docMk/>
            <pc:sldMk cId="0" sldId="343"/>
            <ac:spMk id="78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19:17.634" v="2358" actId="1076"/>
          <ac:spMkLst>
            <pc:docMk/>
            <pc:sldMk cId="0" sldId="343"/>
            <ac:spMk id="78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4:38.264" v="2258" actId="1076"/>
          <ac:picMkLst>
            <pc:docMk/>
            <pc:sldMk cId="0" sldId="343"/>
            <ac:picMk id="3" creationId="{95E42B73-0226-4116-8B73-0199D9148DE8}"/>
          </ac:picMkLst>
        </pc:picChg>
        <pc:picChg chg="del">
          <ac:chgData name="Lukas Wallrich (Staff)" userId="74c9ee81-4c0d-413a-a571-5c8398ac27a1" providerId="ADAL" clId="{AF889E0A-783F-4CE4-A2A8-CE9E86C6B5C7}" dt="2022-03-09T13:14:16.456" v="2254" actId="478"/>
          <ac:picMkLst>
            <pc:docMk/>
            <pc:sldMk cId="0" sldId="343"/>
            <ac:picMk id="779" creationId="{00000000-0000-0000-0000-000000000000}"/>
          </ac:picMkLst>
        </pc:picChg>
        <pc:picChg chg="del mod">
          <ac:chgData name="Lukas Wallrich (Staff)" userId="74c9ee81-4c0d-413a-a571-5c8398ac27a1" providerId="ADAL" clId="{AF889E0A-783F-4CE4-A2A8-CE9E86C6B5C7}" dt="2022-03-09T13:17:47.781" v="2340" actId="478"/>
          <ac:picMkLst>
            <pc:docMk/>
            <pc:sldMk cId="0" sldId="343"/>
            <ac:picMk id="783" creationId="{00000000-0000-0000-0000-000000000000}"/>
          </ac:picMkLst>
        </pc:picChg>
        <pc:cxnChg chg="add mod">
          <ac:chgData name="Lukas Wallrich (Staff)" userId="74c9ee81-4c0d-413a-a571-5c8398ac27a1" providerId="ADAL" clId="{AF889E0A-783F-4CE4-A2A8-CE9E86C6B5C7}" dt="2022-03-09T13:19:14.547" v="2357" actId="208"/>
          <ac:cxnSpMkLst>
            <pc:docMk/>
            <pc:sldMk cId="0" sldId="343"/>
            <ac:cxnSpMk id="7" creationId="{6543152F-036E-46FA-9684-7C87D2AE313C}"/>
          </ac:cxnSpMkLst>
        </pc:cxnChg>
      </pc:sldChg>
      <pc:sldChg chg="addSp delSp modSp mod ord modAnim">
        <pc:chgData name="Lukas Wallrich (Staff)" userId="74c9ee81-4c0d-413a-a571-5c8398ac27a1" providerId="ADAL" clId="{AF889E0A-783F-4CE4-A2A8-CE9E86C6B5C7}" dt="2022-03-17T00:03:55.118" v="3442"/>
        <pc:sldMkLst>
          <pc:docMk/>
          <pc:sldMk cId="0" sldId="344"/>
        </pc:sldMkLst>
        <pc:spChg chg="add mod">
          <ac:chgData name="Lukas Wallrich (Staff)" userId="74c9ee81-4c0d-413a-a571-5c8398ac27a1" providerId="ADAL" clId="{AF889E0A-783F-4CE4-A2A8-CE9E86C6B5C7}" dt="2022-03-17T00:03:14.302" v="3436"/>
          <ac:spMkLst>
            <pc:docMk/>
            <pc:sldMk cId="0" sldId="344"/>
            <ac:spMk id="6" creationId="{482E1BA0-E9ED-4182-84F3-760C3682FBE2}"/>
          </ac:spMkLst>
        </pc:spChg>
        <pc:spChg chg="mod">
          <ac:chgData name="Lukas Wallrich (Staff)" userId="74c9ee81-4c0d-413a-a571-5c8398ac27a1" providerId="ADAL" clId="{AF889E0A-783F-4CE4-A2A8-CE9E86C6B5C7}" dt="2022-03-17T00:03:55.118" v="3442"/>
          <ac:spMkLst>
            <pc:docMk/>
            <pc:sldMk cId="0" sldId="344"/>
            <ac:spMk id="790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5:58.415" v="2291" actId="1076"/>
          <ac:picMkLst>
            <pc:docMk/>
            <pc:sldMk cId="0" sldId="344"/>
            <ac:picMk id="3" creationId="{7A9E985C-4620-4804-9A8D-AD5F6D3011B4}"/>
          </ac:picMkLst>
        </pc:picChg>
        <pc:picChg chg="del">
          <ac:chgData name="Lukas Wallrich (Staff)" userId="74c9ee81-4c0d-413a-a571-5c8398ac27a1" providerId="ADAL" clId="{AF889E0A-783F-4CE4-A2A8-CE9E86C6B5C7}" dt="2022-03-09T13:15:46.764" v="2285" actId="478"/>
          <ac:picMkLst>
            <pc:docMk/>
            <pc:sldMk cId="0" sldId="344"/>
            <ac:picMk id="787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17T00:04:36.630" v="3454"/>
        <pc:sldMkLst>
          <pc:docMk/>
          <pc:sldMk cId="0" sldId="345"/>
        </pc:sldMkLst>
        <pc:spChg chg="mod">
          <ac:chgData name="Lukas Wallrich (Staff)" userId="74c9ee81-4c0d-413a-a571-5c8398ac27a1" providerId="ADAL" clId="{AF889E0A-783F-4CE4-A2A8-CE9E86C6B5C7}" dt="2022-03-17T00:04:36.630" v="3454"/>
          <ac:spMkLst>
            <pc:docMk/>
            <pc:sldMk cId="0" sldId="345"/>
            <ac:spMk id="79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6:42.744" v="2295" actId="14100"/>
          <ac:picMkLst>
            <pc:docMk/>
            <pc:sldMk cId="0" sldId="345"/>
            <ac:picMk id="3" creationId="{AF419E27-0DC4-40B7-B42E-6DB0F9C184F4}"/>
          </ac:picMkLst>
        </pc:picChg>
        <pc:picChg chg="del">
          <ac:chgData name="Lukas Wallrich (Staff)" userId="74c9ee81-4c0d-413a-a571-5c8398ac27a1" providerId="ADAL" clId="{AF889E0A-783F-4CE4-A2A8-CE9E86C6B5C7}" dt="2022-03-09T13:16:37.658" v="2292" actId="478"/>
          <ac:picMkLst>
            <pc:docMk/>
            <pc:sldMk cId="0" sldId="345"/>
            <ac:picMk id="79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17T00:04:42.206" v="3455" actId="6549"/>
        <pc:sldMkLst>
          <pc:docMk/>
          <pc:sldMk cId="0" sldId="346"/>
        </pc:sldMkLst>
        <pc:spChg chg="mod">
          <ac:chgData name="Lukas Wallrich (Staff)" userId="74c9ee81-4c0d-413a-a571-5c8398ac27a1" providerId="ADAL" clId="{AF889E0A-783F-4CE4-A2A8-CE9E86C6B5C7}" dt="2022-03-17T00:04:42.206" v="3455" actId="6549"/>
          <ac:spMkLst>
            <pc:docMk/>
            <pc:sldMk cId="0" sldId="346"/>
            <ac:spMk id="800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20:19.364" v="2365" actId="1076"/>
          <ac:picMkLst>
            <pc:docMk/>
            <pc:sldMk cId="0" sldId="346"/>
            <ac:picMk id="3" creationId="{BEC49576-A4AD-4E49-8A4B-337042F5C597}"/>
          </ac:picMkLst>
        </pc:picChg>
        <pc:picChg chg="del">
          <ac:chgData name="Lukas Wallrich (Staff)" userId="74c9ee81-4c0d-413a-a571-5c8398ac27a1" providerId="ADAL" clId="{AF889E0A-783F-4CE4-A2A8-CE9E86C6B5C7}" dt="2022-03-09T13:20:09.074" v="2361" actId="478"/>
          <ac:picMkLst>
            <pc:docMk/>
            <pc:sldMk cId="0" sldId="346"/>
            <ac:picMk id="797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3:20:52.214" v="2368" actId="47"/>
        <pc:sldMkLst>
          <pc:docMk/>
          <pc:sldMk cId="0" sldId="347"/>
        </pc:sldMkLst>
      </pc:sldChg>
      <pc:sldChg chg="modSp mod">
        <pc:chgData name="Lukas Wallrich (Staff)" userId="74c9ee81-4c0d-413a-a571-5c8398ac27a1" providerId="ADAL" clId="{AF889E0A-783F-4CE4-A2A8-CE9E86C6B5C7}" dt="2022-03-09T13:23:52.044" v="2420" actId="20577"/>
        <pc:sldMkLst>
          <pc:docMk/>
          <pc:sldMk cId="0" sldId="350"/>
        </pc:sldMkLst>
        <pc:spChg chg="mod">
          <ac:chgData name="Lukas Wallrich (Staff)" userId="74c9ee81-4c0d-413a-a571-5c8398ac27a1" providerId="ADAL" clId="{AF889E0A-783F-4CE4-A2A8-CE9E86C6B5C7}" dt="2022-03-09T13:23:52.044" v="2420" actId="20577"/>
          <ac:spMkLst>
            <pc:docMk/>
            <pc:sldMk cId="0" sldId="350"/>
            <ac:spMk id="816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7T00:05:51.142" v="3457"/>
        <pc:sldMkLst>
          <pc:docMk/>
          <pc:sldMk cId="0" sldId="352"/>
        </pc:sldMkLst>
        <pc:graphicFrameChg chg="modGraphic">
          <ac:chgData name="Lukas Wallrich (Staff)" userId="74c9ee81-4c0d-413a-a571-5c8398ac27a1" providerId="ADAL" clId="{AF889E0A-783F-4CE4-A2A8-CE9E86C6B5C7}" dt="2022-03-09T13:53:26.716" v="2518" actId="14100"/>
          <ac:graphicFrameMkLst>
            <pc:docMk/>
            <pc:sldMk cId="0" sldId="352"/>
            <ac:graphicFrameMk id="826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7T00:18:54.280" v="3547" actId="20577"/>
        <pc:sldMkLst>
          <pc:docMk/>
          <pc:sldMk cId="0" sldId="353"/>
        </pc:sldMkLst>
        <pc:spChg chg="mod">
          <ac:chgData name="Lukas Wallrich (Staff)" userId="74c9ee81-4c0d-413a-a571-5c8398ac27a1" providerId="ADAL" clId="{AF889E0A-783F-4CE4-A2A8-CE9E86C6B5C7}" dt="2022-03-17T00:18:54.280" v="3547" actId="20577"/>
          <ac:spMkLst>
            <pc:docMk/>
            <pc:sldMk cId="0" sldId="353"/>
            <ac:spMk id="832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6:09.908" v="3458"/>
        <pc:sldMkLst>
          <pc:docMk/>
          <pc:sldMk cId="0" sldId="354"/>
        </pc:sldMkLst>
      </pc:sldChg>
      <pc:sldChg chg="modSp mod">
        <pc:chgData name="Lukas Wallrich (Staff)" userId="74c9ee81-4c0d-413a-a571-5c8398ac27a1" providerId="ADAL" clId="{AF889E0A-783F-4CE4-A2A8-CE9E86C6B5C7}" dt="2022-03-09T13:26:18.874" v="2436" actId="1037"/>
        <pc:sldMkLst>
          <pc:docMk/>
          <pc:sldMk cId="0" sldId="355"/>
        </pc:sldMkLst>
        <pc:spChg chg="mod">
          <ac:chgData name="Lukas Wallrich (Staff)" userId="74c9ee81-4c0d-413a-a571-5c8398ac27a1" providerId="ADAL" clId="{AF889E0A-783F-4CE4-A2A8-CE9E86C6B5C7}" dt="2022-03-09T13:26:18.874" v="2436" actId="1037"/>
          <ac:spMkLst>
            <pc:docMk/>
            <pc:sldMk cId="0" sldId="355"/>
            <ac:spMk id="851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6:42.140" v="3460"/>
        <pc:sldMkLst>
          <pc:docMk/>
          <pc:sldMk cId="0" sldId="356"/>
        </pc:sldMkLst>
      </pc:sldChg>
      <pc:sldChg chg="modAnim">
        <pc:chgData name="Lukas Wallrich (Staff)" userId="74c9ee81-4c0d-413a-a571-5c8398ac27a1" providerId="ADAL" clId="{AF889E0A-783F-4CE4-A2A8-CE9E86C6B5C7}" dt="2022-03-17T00:06:48.677" v="3462"/>
        <pc:sldMkLst>
          <pc:docMk/>
          <pc:sldMk cId="0" sldId="357"/>
        </pc:sldMkLst>
      </pc:sldChg>
      <pc:sldChg chg="modSp mod modNotesTx">
        <pc:chgData name="Lukas Wallrich (Staff)" userId="74c9ee81-4c0d-413a-a571-5c8398ac27a1" providerId="ADAL" clId="{AF889E0A-783F-4CE4-A2A8-CE9E86C6B5C7}" dt="2022-03-17T00:07:48.942" v="3515" actId="6549"/>
        <pc:sldMkLst>
          <pc:docMk/>
          <pc:sldMk cId="0" sldId="362"/>
        </pc:sldMkLst>
        <pc:spChg chg="mod">
          <ac:chgData name="Lukas Wallrich (Staff)" userId="74c9ee81-4c0d-413a-a571-5c8398ac27a1" providerId="ADAL" clId="{AF889E0A-783F-4CE4-A2A8-CE9E86C6B5C7}" dt="2022-03-17T00:07:48.942" v="3515" actId="6549"/>
          <ac:spMkLst>
            <pc:docMk/>
            <pc:sldMk cId="0" sldId="362"/>
            <ac:spMk id="896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9:36.255" v="3516"/>
        <pc:sldMkLst>
          <pc:docMk/>
          <pc:sldMk cId="0" sldId="371"/>
        </pc:sldMkLst>
      </pc:sldChg>
      <pc:sldChg chg="modAnim">
        <pc:chgData name="Lukas Wallrich (Staff)" userId="74c9ee81-4c0d-413a-a571-5c8398ac27a1" providerId="ADAL" clId="{AF889E0A-783F-4CE4-A2A8-CE9E86C6B5C7}" dt="2022-03-17T00:09:39.914" v="3517"/>
        <pc:sldMkLst>
          <pc:docMk/>
          <pc:sldMk cId="0" sldId="372"/>
        </pc:sldMkLst>
      </pc:sldChg>
      <pc:sldChg chg="modSp mod">
        <pc:chgData name="Lukas Wallrich (Staff)" userId="74c9ee81-4c0d-413a-a571-5c8398ac27a1" providerId="ADAL" clId="{AF889E0A-783F-4CE4-A2A8-CE9E86C6B5C7}" dt="2022-03-17T00:19:12.237" v="3548" actId="20577"/>
        <pc:sldMkLst>
          <pc:docMk/>
          <pc:sldMk cId="0" sldId="373"/>
        </pc:sldMkLst>
        <pc:spChg chg="mod">
          <ac:chgData name="Lukas Wallrich (Staff)" userId="74c9ee81-4c0d-413a-a571-5c8398ac27a1" providerId="ADAL" clId="{AF889E0A-783F-4CE4-A2A8-CE9E86C6B5C7}" dt="2022-03-17T00:19:12.237" v="3548" actId="20577"/>
          <ac:spMkLst>
            <pc:docMk/>
            <pc:sldMk cId="0" sldId="373"/>
            <ac:spMk id="1016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9:53.111" v="3518"/>
        <pc:sldMkLst>
          <pc:docMk/>
          <pc:sldMk cId="0" sldId="374"/>
        </pc:sldMkLst>
      </pc:sldChg>
      <pc:sldChg chg="addSp delSp modSp mod">
        <pc:chgData name="Lukas Wallrich (Staff)" userId="74c9ee81-4c0d-413a-a571-5c8398ac27a1" providerId="ADAL" clId="{AF889E0A-783F-4CE4-A2A8-CE9E86C6B5C7}" dt="2022-03-09T13:45:30.108" v="2494" actId="1076"/>
        <pc:sldMkLst>
          <pc:docMk/>
          <pc:sldMk cId="0" sldId="375"/>
        </pc:sldMkLst>
        <pc:picChg chg="add mod">
          <ac:chgData name="Lukas Wallrich (Staff)" userId="74c9ee81-4c0d-413a-a571-5c8398ac27a1" providerId="ADAL" clId="{AF889E0A-783F-4CE4-A2A8-CE9E86C6B5C7}" dt="2022-03-09T13:45:30.108" v="2494" actId="1076"/>
          <ac:picMkLst>
            <pc:docMk/>
            <pc:sldMk cId="0" sldId="375"/>
            <ac:picMk id="3" creationId="{7D158D70-DCFE-462D-8801-AF0BA60CFAB6}"/>
          </ac:picMkLst>
        </pc:picChg>
        <pc:picChg chg="del">
          <ac:chgData name="Lukas Wallrich (Staff)" userId="74c9ee81-4c0d-413a-a571-5c8398ac27a1" providerId="ADAL" clId="{AF889E0A-783F-4CE4-A2A8-CE9E86C6B5C7}" dt="2022-03-09T13:45:20.425" v="2490" actId="478"/>
          <ac:picMkLst>
            <pc:docMk/>
            <pc:sldMk cId="0" sldId="375"/>
            <ac:picMk id="1024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3:43:32.612" v="2489" actId="20577"/>
        <pc:sldMkLst>
          <pc:docMk/>
          <pc:sldMk cId="0" sldId="376"/>
        </pc:sldMkLst>
        <pc:spChg chg="mod">
          <ac:chgData name="Lukas Wallrich (Staff)" userId="74c9ee81-4c0d-413a-a571-5c8398ac27a1" providerId="ADAL" clId="{AF889E0A-783F-4CE4-A2A8-CE9E86C6B5C7}" dt="2022-03-09T13:43:32.612" v="2489" actId="20577"/>
          <ac:spMkLst>
            <pc:docMk/>
            <pc:sldMk cId="0" sldId="376"/>
            <ac:spMk id="1028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46:58.790" v="2499" actId="20577"/>
        <pc:sldMkLst>
          <pc:docMk/>
          <pc:sldMk cId="0" sldId="378"/>
        </pc:sldMkLst>
        <pc:spChg chg="mod">
          <ac:chgData name="Lukas Wallrich (Staff)" userId="74c9ee81-4c0d-413a-a571-5c8398ac27a1" providerId="ADAL" clId="{AF889E0A-783F-4CE4-A2A8-CE9E86C6B5C7}" dt="2022-03-09T13:46:58.790" v="2499" actId="20577"/>
          <ac:spMkLst>
            <pc:docMk/>
            <pc:sldMk cId="0" sldId="378"/>
            <ac:spMk id="1035" creationId="{00000000-0000-0000-0000-000000000000}"/>
          </ac:spMkLst>
        </pc:spChg>
      </pc:sldChg>
      <pc:sldChg chg="modSp mod ord">
        <pc:chgData name="Lukas Wallrich (Staff)" userId="74c9ee81-4c0d-413a-a571-5c8398ac27a1" providerId="ADAL" clId="{AF889E0A-783F-4CE4-A2A8-CE9E86C6B5C7}" dt="2022-03-17T00:10:42.006" v="3519" actId="1076"/>
        <pc:sldMkLst>
          <pc:docMk/>
          <pc:sldMk cId="0" sldId="379"/>
        </pc:sldMkLst>
        <pc:spChg chg="mod">
          <ac:chgData name="Lukas Wallrich (Staff)" userId="74c9ee81-4c0d-413a-a571-5c8398ac27a1" providerId="ADAL" clId="{AF889E0A-783F-4CE4-A2A8-CE9E86C6B5C7}" dt="2022-03-17T00:10:42.006" v="3519" actId="1076"/>
          <ac:spMkLst>
            <pc:docMk/>
            <pc:sldMk cId="0" sldId="379"/>
            <ac:spMk id="1039" creationId="{00000000-0000-0000-0000-000000000000}"/>
          </ac:spMkLst>
        </pc:spChg>
        <pc:picChg chg="mod">
          <ac:chgData name="Lukas Wallrich (Staff)" userId="74c9ee81-4c0d-413a-a571-5c8398ac27a1" providerId="ADAL" clId="{AF889E0A-783F-4CE4-A2A8-CE9E86C6B5C7}" dt="2022-03-17T00:10:42.006" v="3519" actId="1076"/>
          <ac:picMkLst>
            <pc:docMk/>
            <pc:sldMk cId="0" sldId="379"/>
            <ac:picMk id="1040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3:46:48.028" v="2495" actId="47"/>
        <pc:sldMkLst>
          <pc:docMk/>
          <pc:sldMk cId="0" sldId="380"/>
        </pc:sldMkLst>
      </pc:sldChg>
      <pc:sldChg chg="addSp delSp modSp mod delAnim modAnim">
        <pc:chgData name="Lukas Wallrich (Staff)" userId="74c9ee81-4c0d-413a-a571-5c8398ac27a1" providerId="ADAL" clId="{AF889E0A-783F-4CE4-A2A8-CE9E86C6B5C7}" dt="2022-03-17T00:20:20.774" v="3550" actId="20577"/>
        <pc:sldMkLst>
          <pc:docMk/>
          <pc:sldMk cId="0" sldId="383"/>
        </pc:sldMkLst>
        <pc:spChg chg="mod">
          <ac:chgData name="Lukas Wallrich (Staff)" userId="74c9ee81-4c0d-413a-a571-5c8398ac27a1" providerId="ADAL" clId="{AF889E0A-783F-4CE4-A2A8-CE9E86C6B5C7}" dt="2022-03-17T00:20:20.774" v="3550" actId="20577"/>
          <ac:spMkLst>
            <pc:docMk/>
            <pc:sldMk cId="0" sldId="383"/>
            <ac:spMk id="1056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48:01.629" v="2501"/>
          <ac:picMkLst>
            <pc:docMk/>
            <pc:sldMk cId="0" sldId="383"/>
            <ac:picMk id="6" creationId="{82300EEB-D516-4FED-BCB2-AF1D44F978B5}"/>
          </ac:picMkLst>
        </pc:picChg>
        <pc:picChg chg="del">
          <ac:chgData name="Lukas Wallrich (Staff)" userId="74c9ee81-4c0d-413a-a571-5c8398ac27a1" providerId="ADAL" clId="{AF889E0A-783F-4CE4-A2A8-CE9E86C6B5C7}" dt="2022-03-09T13:48:01.211" v="2500" actId="478"/>
          <ac:picMkLst>
            <pc:docMk/>
            <pc:sldMk cId="0" sldId="383"/>
            <ac:picMk id="1058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3:48:16.914" v="2504"/>
        <pc:sldMkLst>
          <pc:docMk/>
          <pc:sldMk cId="0" sldId="384"/>
        </pc:sldMkLst>
        <pc:spChg chg="mod">
          <ac:chgData name="Lukas Wallrich (Staff)" userId="74c9ee81-4c0d-413a-a571-5c8398ac27a1" providerId="ADAL" clId="{AF889E0A-783F-4CE4-A2A8-CE9E86C6B5C7}" dt="2022-03-09T13:48:16.914" v="2504"/>
          <ac:spMkLst>
            <pc:docMk/>
            <pc:sldMk cId="0" sldId="384"/>
            <ac:spMk id="1062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11:45.233" v="3521"/>
        <pc:sldMkLst>
          <pc:docMk/>
          <pc:sldMk cId="0" sldId="389"/>
        </pc:sldMkLst>
      </pc:sldChg>
      <pc:sldChg chg="del">
        <pc:chgData name="Lukas Wallrich (Staff)" userId="74c9ee81-4c0d-413a-a571-5c8398ac27a1" providerId="ADAL" clId="{AF889E0A-783F-4CE4-A2A8-CE9E86C6B5C7}" dt="2022-03-09T13:50:32.071" v="2505" actId="47"/>
        <pc:sldMkLst>
          <pc:docMk/>
          <pc:sldMk cId="0" sldId="391"/>
        </pc:sldMkLst>
      </pc:sldChg>
      <pc:sldChg chg="modSp mod">
        <pc:chgData name="Lukas Wallrich (Staff)" userId="74c9ee81-4c0d-413a-a571-5c8398ac27a1" providerId="ADAL" clId="{AF889E0A-783F-4CE4-A2A8-CE9E86C6B5C7}" dt="2022-03-17T00:20:35.628" v="3552" actId="20577"/>
        <pc:sldMkLst>
          <pc:docMk/>
          <pc:sldMk cId="0" sldId="395"/>
        </pc:sldMkLst>
        <pc:spChg chg="mod">
          <ac:chgData name="Lukas Wallrich (Staff)" userId="74c9ee81-4c0d-413a-a571-5c8398ac27a1" providerId="ADAL" clId="{AF889E0A-783F-4CE4-A2A8-CE9E86C6B5C7}" dt="2022-03-17T00:20:35.628" v="3552" actId="20577"/>
          <ac:spMkLst>
            <pc:docMk/>
            <pc:sldMk cId="0" sldId="395"/>
            <ac:spMk id="1130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50:54.469" v="2506" actId="20577"/>
        <pc:sldMkLst>
          <pc:docMk/>
          <pc:sldMk cId="0" sldId="396"/>
        </pc:sldMkLst>
        <pc:spChg chg="mod">
          <ac:chgData name="Lukas Wallrich (Staff)" userId="74c9ee81-4c0d-413a-a571-5c8398ac27a1" providerId="ADAL" clId="{AF889E0A-783F-4CE4-A2A8-CE9E86C6B5C7}" dt="2022-03-09T13:50:54.469" v="2506" actId="20577"/>
          <ac:spMkLst>
            <pc:docMk/>
            <pc:sldMk cId="0" sldId="396"/>
            <ac:spMk id="1136" creationId="{00000000-0000-0000-0000-000000000000}"/>
          </ac:spMkLst>
        </pc:spChg>
      </pc:sldChg>
      <pc:sldChg chg="addSp modSp mod">
        <pc:chgData name="Lukas Wallrich (Staff)" userId="74c9ee81-4c0d-413a-a571-5c8398ac27a1" providerId="ADAL" clId="{AF889E0A-783F-4CE4-A2A8-CE9E86C6B5C7}" dt="2022-03-09T13:51:58.284" v="2517" actId="1076"/>
        <pc:sldMkLst>
          <pc:docMk/>
          <pc:sldMk cId="0" sldId="397"/>
        </pc:sldMkLst>
        <pc:spChg chg="mod">
          <ac:chgData name="Lukas Wallrich (Staff)" userId="74c9ee81-4c0d-413a-a571-5c8398ac27a1" providerId="ADAL" clId="{AF889E0A-783F-4CE4-A2A8-CE9E86C6B5C7}" dt="2022-03-09T13:51:48.442" v="2513" actId="20577"/>
          <ac:spMkLst>
            <pc:docMk/>
            <pc:sldMk cId="0" sldId="397"/>
            <ac:spMk id="1139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51:58.284" v="2517" actId="1076"/>
          <ac:picMkLst>
            <pc:docMk/>
            <pc:sldMk cId="0" sldId="397"/>
            <ac:picMk id="3" creationId="{55C78D20-A571-490D-B578-8E664167506B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09T14:02:08.346" v="2544" actId="1076"/>
        <pc:sldMkLst>
          <pc:docMk/>
          <pc:sldMk cId="0" sldId="398"/>
        </pc:sldMkLst>
        <pc:spChg chg="add del">
          <ac:chgData name="Lukas Wallrich (Staff)" userId="74c9ee81-4c0d-413a-a571-5c8398ac27a1" providerId="ADAL" clId="{AF889E0A-783F-4CE4-A2A8-CE9E86C6B5C7}" dt="2022-03-09T14:00:30.017" v="2538" actId="22"/>
          <ac:spMkLst>
            <pc:docMk/>
            <pc:sldMk cId="0" sldId="398"/>
            <ac:spMk id="9" creationId="{01355975-106F-4F80-8776-51BA4F2397D4}"/>
          </ac:spMkLst>
        </pc:spChg>
        <pc:picChg chg="add mod">
          <ac:chgData name="Lukas Wallrich (Staff)" userId="74c9ee81-4c0d-413a-a571-5c8398ac27a1" providerId="ADAL" clId="{AF889E0A-783F-4CE4-A2A8-CE9E86C6B5C7}" dt="2022-03-09T14:02:08.346" v="2544" actId="1076"/>
          <ac:picMkLst>
            <pc:docMk/>
            <pc:sldMk cId="0" sldId="398"/>
            <ac:picMk id="4" creationId="{770E1CA7-1864-4F0E-AC73-FA210EE1F2D1}"/>
          </ac:picMkLst>
        </pc:picChg>
        <pc:picChg chg="add del mod">
          <ac:chgData name="Lukas Wallrich (Staff)" userId="74c9ee81-4c0d-413a-a571-5c8398ac27a1" providerId="ADAL" clId="{AF889E0A-783F-4CE4-A2A8-CE9E86C6B5C7}" dt="2022-03-09T13:58:17.181" v="2534"/>
          <ac:picMkLst>
            <pc:docMk/>
            <pc:sldMk cId="0" sldId="398"/>
            <ac:picMk id="7" creationId="{523FEB04-5709-4E7A-B6AA-53C1EDBDF118}"/>
          </ac:picMkLst>
        </pc:picChg>
        <pc:picChg chg="add del mod">
          <ac:chgData name="Lukas Wallrich (Staff)" userId="74c9ee81-4c0d-413a-a571-5c8398ac27a1" providerId="ADAL" clId="{AF889E0A-783F-4CE4-A2A8-CE9E86C6B5C7}" dt="2022-03-09T14:01:23.490" v="2541" actId="478"/>
          <ac:picMkLst>
            <pc:docMk/>
            <pc:sldMk cId="0" sldId="398"/>
            <ac:picMk id="10" creationId="{44F392AF-A0E0-4089-BF99-E44394C331A5}"/>
          </ac:picMkLst>
        </pc:picChg>
        <pc:picChg chg="add del">
          <ac:chgData name="Lukas Wallrich (Staff)" userId="74c9ee81-4c0d-413a-a571-5c8398ac27a1" providerId="ADAL" clId="{AF889E0A-783F-4CE4-A2A8-CE9E86C6B5C7}" dt="2022-03-09T14:00:28.962" v="2536" actId="478"/>
          <ac:picMkLst>
            <pc:docMk/>
            <pc:sldMk cId="0" sldId="398"/>
            <ac:picMk id="1145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09T14:02:55.339" v="2549" actId="1076"/>
        <pc:sldMkLst>
          <pc:docMk/>
          <pc:sldMk cId="0" sldId="399"/>
        </pc:sldMkLst>
        <pc:picChg chg="add mod">
          <ac:chgData name="Lukas Wallrich (Staff)" userId="74c9ee81-4c0d-413a-a571-5c8398ac27a1" providerId="ADAL" clId="{AF889E0A-783F-4CE4-A2A8-CE9E86C6B5C7}" dt="2022-03-09T14:02:55.339" v="2549" actId="1076"/>
          <ac:picMkLst>
            <pc:docMk/>
            <pc:sldMk cId="0" sldId="399"/>
            <ac:picMk id="3" creationId="{820B8C37-BF0C-4EAD-93FD-0D07C3E90AB7}"/>
          </ac:picMkLst>
        </pc:picChg>
        <pc:picChg chg="del">
          <ac:chgData name="Lukas Wallrich (Staff)" userId="74c9ee81-4c0d-413a-a571-5c8398ac27a1" providerId="ADAL" clId="{AF889E0A-783F-4CE4-A2A8-CE9E86C6B5C7}" dt="2022-03-09T14:02:48.465" v="2545" actId="478"/>
          <ac:picMkLst>
            <pc:docMk/>
            <pc:sldMk cId="0" sldId="399"/>
            <ac:picMk id="1151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0"/>
        </pc:sldMkLst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1"/>
        </pc:sldMkLst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2"/>
        </pc:sldMkLst>
      </pc:sldChg>
      <pc:sldChg chg="modSp mod">
        <pc:chgData name="Lukas Wallrich (Staff)" userId="74c9ee81-4c0d-413a-a571-5c8398ac27a1" providerId="ADAL" clId="{AF889E0A-783F-4CE4-A2A8-CE9E86C6B5C7}" dt="2022-03-17T00:20:44.830" v="3554" actId="20577"/>
        <pc:sldMkLst>
          <pc:docMk/>
          <pc:sldMk cId="0" sldId="403"/>
        </pc:sldMkLst>
        <pc:spChg chg="mod">
          <ac:chgData name="Lukas Wallrich (Staff)" userId="74c9ee81-4c0d-413a-a571-5c8398ac27a1" providerId="ADAL" clId="{AF889E0A-783F-4CE4-A2A8-CE9E86C6B5C7}" dt="2022-03-17T00:20:44.830" v="3554" actId="20577"/>
          <ac:spMkLst>
            <pc:docMk/>
            <pc:sldMk cId="0" sldId="403"/>
            <ac:spMk id="117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55:05.524" v="2525" actId="20577"/>
          <ac:spMkLst>
            <pc:docMk/>
            <pc:sldMk cId="0" sldId="403"/>
            <ac:spMk id="117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4:04:59.222" v="2572" actId="20577"/>
        <pc:sldMkLst>
          <pc:docMk/>
          <pc:sldMk cId="0" sldId="404"/>
        </pc:sldMkLst>
        <pc:spChg chg="mod">
          <ac:chgData name="Lukas Wallrich (Staff)" userId="74c9ee81-4c0d-413a-a571-5c8398ac27a1" providerId="ADAL" clId="{AF889E0A-783F-4CE4-A2A8-CE9E86C6B5C7}" dt="2022-03-09T14:04:59.222" v="2572" actId="20577"/>
          <ac:spMkLst>
            <pc:docMk/>
            <pc:sldMk cId="0" sldId="404"/>
            <ac:spMk id="118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F889E0A-783F-4CE4-A2A8-CE9E86C6B5C7}" dt="2022-03-09T14:09:27.639" v="2619" actId="1076"/>
        <pc:sldMkLst>
          <pc:docMk/>
          <pc:sldMk cId="0" sldId="405"/>
        </pc:sldMkLst>
        <pc:picChg chg="add mod">
          <ac:chgData name="Lukas Wallrich (Staff)" userId="74c9ee81-4c0d-413a-a571-5c8398ac27a1" providerId="ADAL" clId="{AF889E0A-783F-4CE4-A2A8-CE9E86C6B5C7}" dt="2022-03-09T14:09:27.639" v="2619" actId="1076"/>
          <ac:picMkLst>
            <pc:docMk/>
            <pc:sldMk cId="0" sldId="405"/>
            <ac:picMk id="3" creationId="{A56477EE-3E06-4D6F-9EB4-472F68EA0F66}"/>
          </ac:picMkLst>
        </pc:picChg>
        <pc:picChg chg="del">
          <ac:chgData name="Lukas Wallrich (Staff)" userId="74c9ee81-4c0d-413a-a571-5c8398ac27a1" providerId="ADAL" clId="{AF889E0A-783F-4CE4-A2A8-CE9E86C6B5C7}" dt="2022-03-09T14:09:15.571" v="2613" actId="478"/>
          <ac:picMkLst>
            <pc:docMk/>
            <pc:sldMk cId="0" sldId="405"/>
            <ac:picMk id="1187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4:10:41.121" v="2620"/>
        <pc:sldMkLst>
          <pc:docMk/>
          <pc:sldMk cId="0" sldId="406"/>
        </pc:sldMkLst>
        <pc:spChg chg="mod">
          <ac:chgData name="Lukas Wallrich (Staff)" userId="74c9ee81-4c0d-413a-a571-5c8398ac27a1" providerId="ADAL" clId="{AF889E0A-783F-4CE4-A2A8-CE9E86C6B5C7}" dt="2022-03-09T14:10:41.121" v="2620"/>
          <ac:spMkLst>
            <pc:docMk/>
            <pc:sldMk cId="0" sldId="406"/>
            <ac:spMk id="1191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7T00:14:32.539" v="3540"/>
        <pc:sldMkLst>
          <pc:docMk/>
          <pc:sldMk cId="0" sldId="407"/>
        </pc:sldMkLst>
        <pc:spChg chg="topLvl">
          <ac:chgData name="Lukas Wallrich (Staff)" userId="74c9ee81-4c0d-413a-a571-5c8398ac27a1" providerId="ADAL" clId="{AF889E0A-783F-4CE4-A2A8-CE9E86C6B5C7}" dt="2022-03-09T14:11:53.459" v="2628" actId="478"/>
          <ac:spMkLst>
            <pc:docMk/>
            <pc:sldMk cId="0" sldId="407"/>
            <ac:spMk id="1199" creationId="{00000000-0000-0000-0000-000000000000}"/>
          </ac:spMkLst>
        </pc:spChg>
        <pc:spChg chg="del topLvl">
          <ac:chgData name="Lukas Wallrich (Staff)" userId="74c9ee81-4c0d-413a-a571-5c8398ac27a1" providerId="ADAL" clId="{AF889E0A-783F-4CE4-A2A8-CE9E86C6B5C7}" dt="2022-03-09T14:11:53.459" v="2628" actId="478"/>
          <ac:spMkLst>
            <pc:docMk/>
            <pc:sldMk cId="0" sldId="407"/>
            <ac:spMk id="120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0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09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11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13" creationId="{00000000-0000-0000-0000-000000000000}"/>
          </ac:spMkLst>
        </pc:spChg>
        <pc:grpChg chg="del">
          <ac:chgData name="Lukas Wallrich (Staff)" userId="74c9ee81-4c0d-413a-a571-5c8398ac27a1" providerId="ADAL" clId="{AF889E0A-783F-4CE4-A2A8-CE9E86C6B5C7}" dt="2022-03-09T14:12:20.799" v="2639" actId="478"/>
          <ac:grpSpMkLst>
            <pc:docMk/>
            <pc:sldMk cId="0" sldId="407"/>
            <ac:grpSpMk id="1197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1:49.205" v="2625" actId="478"/>
          <ac:grpSpMkLst>
            <pc:docMk/>
            <pc:sldMk cId="0" sldId="407"/>
            <ac:grpSpMk id="1203" creationId="{00000000-0000-0000-0000-000000000000}"/>
          </ac:grpSpMkLst>
        </pc:grpChg>
        <pc:grpChg chg="add del">
          <ac:chgData name="Lukas Wallrich (Staff)" userId="74c9ee81-4c0d-413a-a571-5c8398ac27a1" providerId="ADAL" clId="{AF889E0A-783F-4CE4-A2A8-CE9E86C6B5C7}" dt="2022-03-09T14:11:53.459" v="2628" actId="478"/>
          <ac:grpSpMkLst>
            <pc:docMk/>
            <pc:sldMk cId="0" sldId="407"/>
            <ac:grpSpMk id="1204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15.420" v="2637" actId="478"/>
          <ac:grpSpMkLst>
            <pc:docMk/>
            <pc:sldMk cId="0" sldId="407"/>
            <ac:grpSpMk id="1208" creationId="{00000000-0000-0000-0000-000000000000}"/>
          </ac:grpSpMkLst>
        </pc:grpChg>
        <pc:grpChg chg="mod topLvl">
          <ac:chgData name="Lukas Wallrich (Staff)" userId="74c9ee81-4c0d-413a-a571-5c8398ac27a1" providerId="ADAL" clId="{AF889E0A-783F-4CE4-A2A8-CE9E86C6B5C7}" dt="2022-03-17T00:13:57.872" v="3530" actId="165"/>
          <ac:grpSpMkLst>
            <pc:docMk/>
            <pc:sldMk cId="0" sldId="407"/>
            <ac:grpSpMk id="1210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07.519" v="2635" actId="478"/>
          <ac:grpSpMkLst>
            <pc:docMk/>
            <pc:sldMk cId="0" sldId="407"/>
            <ac:grpSpMk id="1215" creationId="{00000000-0000-0000-0000-000000000000}"/>
          </ac:grpSpMkLst>
        </pc:grpChg>
        <pc:grpChg chg="add del">
          <ac:chgData name="Lukas Wallrich (Staff)" userId="74c9ee81-4c0d-413a-a571-5c8398ac27a1" providerId="ADAL" clId="{AF889E0A-783F-4CE4-A2A8-CE9E86C6B5C7}" dt="2022-03-17T00:13:57.872" v="3530" actId="165"/>
          <ac:grpSpMkLst>
            <pc:docMk/>
            <pc:sldMk cId="0" sldId="407"/>
            <ac:grpSpMk id="1216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25.674" v="2642" actId="478"/>
          <ac:grpSpMkLst>
            <pc:docMk/>
            <pc:sldMk cId="0" sldId="407"/>
            <ac:grpSpMk id="1221" creationId="{00000000-0000-0000-0000-000000000000}"/>
          </ac:grpSpMkLst>
        </pc:grpChg>
        <pc:graphicFrameChg chg="del">
          <ac:chgData name="Lukas Wallrich (Staff)" userId="74c9ee81-4c0d-413a-a571-5c8398ac27a1" providerId="ADAL" clId="{AF889E0A-783F-4CE4-A2A8-CE9E86C6B5C7}" dt="2022-03-09T14:12:20.799" v="2639" actId="478"/>
          <ac:graphicFrameMkLst>
            <pc:docMk/>
            <pc:sldMk cId="0" sldId="407"/>
            <ac:graphicFrameMk id="1195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8.360" v="2638" actId="478"/>
          <ac:graphicFrameMkLst>
            <pc:docMk/>
            <pc:sldMk cId="0" sldId="407"/>
            <ac:graphicFrameMk id="1196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1:49.205" v="2625" actId="478"/>
          <ac:graphicFrameMkLst>
            <pc:docMk/>
            <pc:sldMk cId="0" sldId="407"/>
            <ac:graphicFrameMk id="1200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1:49.205" v="2625" actId="478"/>
          <ac:graphicFrameMkLst>
            <pc:docMk/>
            <pc:sldMk cId="0" sldId="407"/>
            <ac:graphicFrameMk id="1201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5.420" v="2637" actId="478"/>
          <ac:graphicFrameMkLst>
            <pc:docMk/>
            <pc:sldMk cId="0" sldId="407"/>
            <ac:graphicFrameMk id="1205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2.647" v="2636" actId="478"/>
          <ac:graphicFrameMkLst>
            <pc:docMk/>
            <pc:sldMk cId="0" sldId="407"/>
            <ac:graphicFrameMk id="1206" creationId="{00000000-0000-0000-0000-000000000000}"/>
          </ac:graphicFrameMkLst>
        </pc:graphicFrameChg>
        <pc:graphicFrameChg chg="del modGraphic">
          <ac:chgData name="Lukas Wallrich (Staff)" userId="74c9ee81-4c0d-413a-a571-5c8398ac27a1" providerId="ADAL" clId="{AF889E0A-783F-4CE4-A2A8-CE9E86C6B5C7}" dt="2022-03-09T14:12:07.519" v="2635" actId="478"/>
          <ac:graphicFrameMkLst>
            <pc:docMk/>
            <pc:sldMk cId="0" sldId="407"/>
            <ac:graphicFrameMk id="1212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02.335" v="2633" actId="478"/>
          <ac:graphicFrameMkLst>
            <pc:docMk/>
            <pc:sldMk cId="0" sldId="407"/>
            <ac:graphicFrameMk id="1214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22.923" v="2640" actId="478"/>
          <ac:graphicFrameMkLst>
            <pc:docMk/>
            <pc:sldMk cId="0" sldId="407"/>
            <ac:graphicFrameMk id="1219" creationId="{00000000-0000-0000-0000-000000000000}"/>
          </ac:graphicFrameMkLst>
        </pc:graphicFrameChg>
        <pc:graphicFrameChg chg="del modGraphic">
          <ac:chgData name="Lukas Wallrich (Staff)" userId="74c9ee81-4c0d-413a-a571-5c8398ac27a1" providerId="ADAL" clId="{AF889E0A-783F-4CE4-A2A8-CE9E86C6B5C7}" dt="2022-03-09T14:12:25.674" v="2642" actId="478"/>
          <ac:graphicFrameMkLst>
            <pc:docMk/>
            <pc:sldMk cId="0" sldId="407"/>
            <ac:graphicFrameMk id="1220" creationId="{00000000-0000-0000-0000-000000000000}"/>
          </ac:graphicFrameMkLst>
        </pc:graphicFrameChg>
        <pc:picChg chg="add mod">
          <ac:chgData name="Lukas Wallrich (Staff)" userId="74c9ee81-4c0d-413a-a571-5c8398ac27a1" providerId="ADAL" clId="{AF889E0A-783F-4CE4-A2A8-CE9E86C6B5C7}" dt="2022-03-09T14:11:59.631" v="2632" actId="1076"/>
          <ac:picMkLst>
            <pc:docMk/>
            <pc:sldMk cId="0" sldId="407"/>
            <ac:picMk id="3" creationId="{52C4A24F-856A-43D1-A858-4DF7FD7791C2}"/>
          </ac:picMkLst>
        </pc:picChg>
        <pc:picChg chg="add mod">
          <ac:chgData name="Lukas Wallrich (Staff)" userId="74c9ee81-4c0d-413a-a571-5c8398ac27a1" providerId="ADAL" clId="{AF889E0A-783F-4CE4-A2A8-CE9E86C6B5C7}" dt="2022-03-09T14:12:47.986" v="2645" actId="14100"/>
          <ac:picMkLst>
            <pc:docMk/>
            <pc:sldMk cId="0" sldId="407"/>
            <ac:picMk id="5" creationId="{1EEC44B6-4CF0-49F5-8694-77D45C2B5A59}"/>
          </ac:picMkLst>
        </pc:picChg>
        <pc:picChg chg="add mod">
          <ac:chgData name="Lukas Wallrich (Staff)" userId="74c9ee81-4c0d-413a-a571-5c8398ac27a1" providerId="ADAL" clId="{AF889E0A-783F-4CE4-A2A8-CE9E86C6B5C7}" dt="2022-03-09T14:13:16.552" v="2653" actId="1036"/>
          <ac:picMkLst>
            <pc:docMk/>
            <pc:sldMk cId="0" sldId="407"/>
            <ac:picMk id="7" creationId="{7F54626E-F863-43C8-8A4A-635DDFE06838}"/>
          </ac:picMkLst>
        </pc:picChg>
        <pc:picChg chg="add mod">
          <ac:chgData name="Lukas Wallrich (Staff)" userId="74c9ee81-4c0d-413a-a571-5c8398ac27a1" providerId="ADAL" clId="{AF889E0A-783F-4CE4-A2A8-CE9E86C6B5C7}" dt="2022-03-09T14:14:00.787" v="2666" actId="14100"/>
          <ac:picMkLst>
            <pc:docMk/>
            <pc:sldMk cId="0" sldId="407"/>
            <ac:picMk id="9" creationId="{BCB1D6E2-7766-429B-804C-569F697FA106}"/>
          </ac:picMkLst>
        </pc:picChg>
        <pc:picChg chg="add mod">
          <ac:chgData name="Lukas Wallrich (Staff)" userId="74c9ee81-4c0d-413a-a571-5c8398ac27a1" providerId="ADAL" clId="{AF889E0A-783F-4CE4-A2A8-CE9E86C6B5C7}" dt="2022-03-09T14:14:42.013" v="2671" actId="14100"/>
          <ac:picMkLst>
            <pc:docMk/>
            <pc:sldMk cId="0" sldId="407"/>
            <ac:picMk id="11" creationId="{9ED1DBC7-7F3E-4FEE-8661-CAFCB0534BBA}"/>
          </ac:picMkLst>
        </pc:picChg>
      </pc:sldChg>
      <pc:sldChg chg="modSp mod">
        <pc:chgData name="Lukas Wallrich (Staff)" userId="74c9ee81-4c0d-413a-a571-5c8398ac27a1" providerId="ADAL" clId="{AF889E0A-783F-4CE4-A2A8-CE9E86C6B5C7}" dt="2022-03-17T00:15:13.381" v="3542" actId="207"/>
        <pc:sldMkLst>
          <pc:docMk/>
          <pc:sldMk cId="0" sldId="411"/>
        </pc:sldMkLst>
        <pc:spChg chg="mod">
          <ac:chgData name="Lukas Wallrich (Staff)" userId="74c9ee81-4c0d-413a-a571-5c8398ac27a1" providerId="ADAL" clId="{AF889E0A-783F-4CE4-A2A8-CE9E86C6B5C7}" dt="2022-03-09T14:16:39.303" v="2673" actId="1076"/>
          <ac:spMkLst>
            <pc:docMk/>
            <pc:sldMk cId="0" sldId="411"/>
            <ac:spMk id="125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13.381" v="3542" actId="207"/>
          <ac:spMkLst>
            <pc:docMk/>
            <pc:sldMk cId="0" sldId="411"/>
            <ac:spMk id="125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4:16:57.909" v="2688" actId="1036"/>
        <pc:sldMkLst>
          <pc:docMk/>
          <pc:sldMk cId="0" sldId="413"/>
        </pc:sldMkLst>
        <pc:picChg chg="mod">
          <ac:chgData name="Lukas Wallrich (Staff)" userId="74c9ee81-4c0d-413a-a571-5c8398ac27a1" providerId="ADAL" clId="{AF889E0A-783F-4CE4-A2A8-CE9E86C6B5C7}" dt="2022-03-09T14:16:57.909" v="2688" actId="1036"/>
          <ac:picMkLst>
            <pc:docMk/>
            <pc:sldMk cId="0" sldId="413"/>
            <ac:picMk id="1272" creationId="{00000000-0000-0000-0000-000000000000}"/>
          </ac:picMkLst>
        </pc:picChg>
      </pc:sldChg>
      <pc:sldChg chg="modSp mod modAnim">
        <pc:chgData name="Lukas Wallrich (Staff)" userId="74c9ee81-4c0d-413a-a571-5c8398ac27a1" providerId="ADAL" clId="{AF889E0A-783F-4CE4-A2A8-CE9E86C6B5C7}" dt="2022-03-16T23:36:56.671" v="3002"/>
        <pc:sldMkLst>
          <pc:docMk/>
          <pc:sldMk cId="0" sldId="414"/>
        </pc:sldMkLst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9" creationId="{00000000-0000-0000-0000-000000000000}"/>
          </ac:spMkLst>
        </pc:spChg>
      </pc:sldChg>
      <pc:sldChg chg="modSp add mod ord modAnim">
        <pc:chgData name="Lukas Wallrich (Staff)" userId="74c9ee81-4c0d-413a-a571-5c8398ac27a1" providerId="ADAL" clId="{AF889E0A-783F-4CE4-A2A8-CE9E86C6B5C7}" dt="2022-03-16T23:39:09.394" v="3117" actId="27636"/>
        <pc:sldMkLst>
          <pc:docMk/>
          <pc:sldMk cId="3561992725" sldId="415"/>
        </pc:sldMkLst>
        <pc:spChg chg="mod">
          <ac:chgData name="Lukas Wallrich (Staff)" userId="74c9ee81-4c0d-413a-a571-5c8398ac27a1" providerId="ADAL" clId="{AF889E0A-783F-4CE4-A2A8-CE9E86C6B5C7}" dt="2022-03-16T23:39:09.394" v="3117" actId="27636"/>
          <ac:spMkLst>
            <pc:docMk/>
            <pc:sldMk cId="3561992725" sldId="415"/>
            <ac:spMk id="436" creationId="{00000000-0000-0000-0000-000000000000}"/>
          </ac:spMkLst>
        </pc:spChg>
      </pc:sldChg>
      <pc:sldChg chg="addSp modSp new mod modAnim">
        <pc:chgData name="Lukas Wallrich (Staff)" userId="74c9ee81-4c0d-413a-a571-5c8398ac27a1" providerId="ADAL" clId="{AF889E0A-783F-4CE4-A2A8-CE9E86C6B5C7}" dt="2022-03-16T23:57:16.627" v="3353"/>
        <pc:sldMkLst>
          <pc:docMk/>
          <pc:sldMk cId="1147237088" sldId="416"/>
        </pc:sldMkLst>
        <pc:spChg chg="add mod">
          <ac:chgData name="Lukas Wallrich (Staff)" userId="74c9ee81-4c0d-413a-a571-5c8398ac27a1" providerId="ADAL" clId="{AF889E0A-783F-4CE4-A2A8-CE9E86C6B5C7}" dt="2022-03-09T12:56:03.298" v="1705" actId="1076"/>
          <ac:spMkLst>
            <pc:docMk/>
            <pc:sldMk cId="1147237088" sldId="416"/>
            <ac:spMk id="2" creationId="{5A61438E-F26E-4F2D-9384-2FC47E5B652A}"/>
          </ac:spMkLst>
        </pc:spChg>
        <pc:spChg chg="add mod">
          <ac:chgData name="Lukas Wallrich (Staff)" userId="74c9ee81-4c0d-413a-a571-5c8398ac27a1" providerId="ADAL" clId="{AF889E0A-783F-4CE4-A2A8-CE9E86C6B5C7}" dt="2022-03-09T12:56:24.707" v="1708" actId="207"/>
          <ac:spMkLst>
            <pc:docMk/>
            <pc:sldMk cId="1147237088" sldId="416"/>
            <ac:spMk id="7" creationId="{41D163BC-9385-40C7-B5A9-8AF2D18DC147}"/>
          </ac:spMkLst>
        </pc:spChg>
        <pc:spChg chg="add mod">
          <ac:chgData name="Lukas Wallrich (Staff)" userId="74c9ee81-4c0d-413a-a571-5c8398ac27a1" providerId="ADAL" clId="{AF889E0A-783F-4CE4-A2A8-CE9E86C6B5C7}" dt="2022-03-09T12:56:43.464" v="1738" actId="20577"/>
          <ac:spMkLst>
            <pc:docMk/>
            <pc:sldMk cId="1147237088" sldId="416"/>
            <ac:spMk id="8" creationId="{092F3633-638F-45EC-8EF8-A08059537A42}"/>
          </ac:spMkLst>
        </pc:spChg>
        <pc:picChg chg="add mod">
          <ac:chgData name="Lukas Wallrich (Staff)" userId="74c9ee81-4c0d-413a-a571-5c8398ac27a1" providerId="ADAL" clId="{AF889E0A-783F-4CE4-A2A8-CE9E86C6B5C7}" dt="2022-03-09T12:55:59.484" v="1704" actId="1076"/>
          <ac:picMkLst>
            <pc:docMk/>
            <pc:sldMk cId="1147237088" sldId="416"/>
            <ac:picMk id="4" creationId="{7EAB324C-7FF1-4583-B84D-D8B386ED19CB}"/>
          </ac:picMkLst>
        </pc:picChg>
        <pc:picChg chg="add mod">
          <ac:chgData name="Lukas Wallrich (Staff)" userId="74c9ee81-4c0d-413a-a571-5c8398ac27a1" providerId="ADAL" clId="{AF889E0A-783F-4CE4-A2A8-CE9E86C6B5C7}" dt="2022-03-09T12:55:57.446" v="1703" actId="1076"/>
          <ac:picMkLst>
            <pc:docMk/>
            <pc:sldMk cId="1147237088" sldId="416"/>
            <ac:picMk id="6" creationId="{09F5D718-045F-42B8-8A18-7EACD76CA11F}"/>
          </ac:picMkLst>
        </pc:picChg>
      </pc:sldChg>
      <pc:sldChg chg="addSp modSp add mod modAnim">
        <pc:chgData name="Lukas Wallrich (Staff)" userId="74c9ee81-4c0d-413a-a571-5c8398ac27a1" providerId="ADAL" clId="{AF889E0A-783F-4CE4-A2A8-CE9E86C6B5C7}" dt="2022-03-16T23:58:30.849" v="3401" actId="20577"/>
        <pc:sldMkLst>
          <pc:docMk/>
          <pc:sldMk cId="1743021735" sldId="417"/>
        </pc:sldMkLst>
        <pc:spChg chg="add mod">
          <ac:chgData name="Lukas Wallrich (Staff)" userId="74c9ee81-4c0d-413a-a571-5c8398ac27a1" providerId="ADAL" clId="{AF889E0A-783F-4CE4-A2A8-CE9E86C6B5C7}" dt="2022-03-09T12:59:40.214" v="1834" actId="1076"/>
          <ac:spMkLst>
            <pc:docMk/>
            <pc:sldMk cId="1743021735" sldId="417"/>
            <ac:spMk id="2" creationId="{17C1EFAC-ED98-42B8-AAAD-763D8AADC86A}"/>
          </ac:spMkLst>
        </pc:spChg>
        <pc:spChg chg="mod">
          <ac:chgData name="Lukas Wallrich (Staff)" userId="74c9ee81-4c0d-413a-a571-5c8398ac27a1" providerId="ADAL" clId="{AF889E0A-783F-4CE4-A2A8-CE9E86C6B5C7}" dt="2022-03-09T12:59:20.623" v="1789" actId="1076"/>
          <ac:spMkLst>
            <pc:docMk/>
            <pc:sldMk cId="1743021735" sldId="417"/>
            <ac:spMk id="67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30.849" v="3401" actId="20577"/>
          <ac:spMkLst>
            <pc:docMk/>
            <pc:sldMk cId="1743021735" sldId="417"/>
            <ac:spMk id="680" creationId="{00000000-0000-0000-0000-000000000000}"/>
          </ac:spMkLst>
        </pc:spChg>
      </pc:sldChg>
      <pc:sldChg chg="new del">
        <pc:chgData name="Lukas Wallrich (Staff)" userId="74c9ee81-4c0d-413a-a571-5c8398ac27a1" providerId="ADAL" clId="{AF889E0A-783F-4CE4-A2A8-CE9E86C6B5C7}" dt="2022-03-09T13:23:17.944" v="2411" actId="47"/>
        <pc:sldMkLst>
          <pc:docMk/>
          <pc:sldMk cId="3722255872" sldId="418"/>
        </pc:sldMkLst>
      </pc:sldChg>
      <pc:sldChg chg="addSp delSp modSp add mod">
        <pc:chgData name="Lukas Wallrich (Staff)" userId="74c9ee81-4c0d-413a-a571-5c8398ac27a1" providerId="ADAL" clId="{AF889E0A-783F-4CE4-A2A8-CE9E86C6B5C7}" dt="2022-03-09T13:23:03.744" v="2410" actId="1076"/>
        <pc:sldMkLst>
          <pc:docMk/>
          <pc:sldMk cId="3332653788" sldId="419"/>
        </pc:sldMkLst>
        <pc:spChg chg="mod">
          <ac:chgData name="Lukas Wallrich (Staff)" userId="74c9ee81-4c0d-413a-a571-5c8398ac27a1" providerId="ADAL" clId="{AF889E0A-783F-4CE4-A2A8-CE9E86C6B5C7}" dt="2022-03-09T13:21:55.226" v="2403" actId="20577"/>
          <ac:spMkLst>
            <pc:docMk/>
            <pc:sldMk cId="3332653788" sldId="419"/>
            <ac:spMk id="800" creationId="{00000000-0000-0000-0000-000000000000}"/>
          </ac:spMkLst>
        </pc:spChg>
        <pc:picChg chg="del">
          <ac:chgData name="Lukas Wallrich (Staff)" userId="74c9ee81-4c0d-413a-a571-5c8398ac27a1" providerId="ADAL" clId="{AF889E0A-783F-4CE4-A2A8-CE9E86C6B5C7}" dt="2022-03-09T13:22:51.424" v="2404" actId="478"/>
          <ac:picMkLst>
            <pc:docMk/>
            <pc:sldMk cId="3332653788" sldId="419"/>
            <ac:picMk id="3" creationId="{BEC49576-A4AD-4E49-8A4B-337042F5C597}"/>
          </ac:picMkLst>
        </pc:picChg>
        <pc:picChg chg="add mod">
          <ac:chgData name="Lukas Wallrich (Staff)" userId="74c9ee81-4c0d-413a-a571-5c8398ac27a1" providerId="ADAL" clId="{AF889E0A-783F-4CE4-A2A8-CE9E86C6B5C7}" dt="2022-03-09T13:23:03.744" v="2410" actId="1076"/>
          <ac:picMkLst>
            <pc:docMk/>
            <pc:sldMk cId="3332653788" sldId="419"/>
            <ac:picMk id="4" creationId="{C70B3694-F5E6-4447-886B-C4D1B29091CA}"/>
          </ac:picMkLst>
        </pc:picChg>
      </pc:sldChg>
      <pc:sldChg chg="modSp add mod ord">
        <pc:chgData name="Lukas Wallrich (Staff)" userId="74c9ee81-4c0d-413a-a571-5c8398ac27a1" providerId="ADAL" clId="{AF889E0A-783F-4CE4-A2A8-CE9E86C6B5C7}" dt="2022-03-16T23:48:00.505" v="3241"/>
        <pc:sldMkLst>
          <pc:docMk/>
          <pc:sldMk cId="534380942" sldId="420"/>
        </pc:sldMkLst>
        <pc:spChg chg="mod">
          <ac:chgData name="Lukas Wallrich (Staff)" userId="74c9ee81-4c0d-413a-a571-5c8398ac27a1" providerId="ADAL" clId="{AF889E0A-783F-4CE4-A2A8-CE9E86C6B5C7}" dt="2022-03-16T23:47:57.274" v="3239" actId="20577"/>
          <ac:spMkLst>
            <pc:docMk/>
            <pc:sldMk cId="534380942" sldId="420"/>
            <ac:spMk id="516" creationId="{00000000-0000-0000-0000-000000000000}"/>
          </ac:spMkLst>
        </pc:spChg>
      </pc:sldChg>
      <pc:sldMasterChg chg="modSldLayout">
        <pc:chgData name="Lukas Wallrich (Staff)" userId="74c9ee81-4c0d-413a-a571-5c8398ac27a1" providerId="ADAL" clId="{AF889E0A-783F-4CE4-A2A8-CE9E86C6B5C7}" dt="2022-03-08T18:23:40.948" v="613" actId="20577"/>
        <pc:sldMasterMkLst>
          <pc:docMk/>
          <pc:sldMasterMk cId="0" sldId="2147483648"/>
        </pc:sldMasterMkLst>
        <pc:sldLayoutChg chg="modSp mod">
          <pc:chgData name="Lukas Wallrich (Staff)" userId="74c9ee81-4c0d-413a-a571-5c8398ac27a1" providerId="ADAL" clId="{AF889E0A-783F-4CE4-A2A8-CE9E86C6B5C7}" dt="2022-03-08T18:23:40.948" v="613" actId="20577"/>
          <pc:sldLayoutMkLst>
            <pc:docMk/>
            <pc:sldMasterMk cId="0" sldId="2147483648"/>
            <pc:sldLayoutMk cId="0" sldId="2147483658"/>
          </pc:sldLayoutMkLst>
          <pc:spChg chg="mod">
            <ac:chgData name="Lukas Wallrich (Staff)" userId="74c9ee81-4c0d-413a-a571-5c8398ac27a1" providerId="ADAL" clId="{AF889E0A-783F-4CE4-A2A8-CE9E86C6B5C7}" dt="2022-03-08T18:23:40.948" v="613" actId="20577"/>
            <ac:spMkLst>
              <pc:docMk/>
              <pc:sldMasterMk cId="0" sldId="2147483648"/>
              <pc:sldLayoutMk cId="0" sldId="2147483658"/>
              <ac:spMk id="85" creationId="{00000000-0000-0000-0000-000000000000}"/>
            </ac:spMkLst>
          </pc:spChg>
        </pc:sldLayoutChg>
      </pc:sldMasterChg>
    </pc:docChg>
  </pc:docChgLst>
  <pc:docChgLst>
    <pc:chgData name="Lukas Wallrich (Staff)" userId="74c9ee81-4c0d-413a-a571-5c8398ac27a1" providerId="ADAL" clId="{204A25C6-DCCB-4A40-9A87-A5A5655C639B}"/>
    <pc:docChg chg="undo custSel addSld modSld sldOrd">
      <pc:chgData name="Lukas Wallrich (Staff)" userId="74c9ee81-4c0d-413a-a571-5c8398ac27a1" providerId="ADAL" clId="{204A25C6-DCCB-4A40-9A87-A5A5655C639B}" dt="2023-03-01T17:46:05.980" v="340" actId="1076"/>
      <pc:docMkLst>
        <pc:docMk/>
      </pc:docMkLst>
      <pc:sldChg chg="mod modShow">
        <pc:chgData name="Lukas Wallrich (Staff)" userId="74c9ee81-4c0d-413a-a571-5c8398ac27a1" providerId="ADAL" clId="{204A25C6-DCCB-4A40-9A87-A5A5655C639B}" dt="2023-03-01T17:24:27.908" v="0" actId="729"/>
        <pc:sldMkLst>
          <pc:docMk/>
          <pc:sldMk cId="0" sldId="270"/>
        </pc:sldMkLst>
      </pc:sldChg>
      <pc:sldChg chg="modSp mod">
        <pc:chgData name="Lukas Wallrich (Staff)" userId="74c9ee81-4c0d-413a-a571-5c8398ac27a1" providerId="ADAL" clId="{204A25C6-DCCB-4A40-9A87-A5A5655C639B}" dt="2023-03-01T17:30:04.878" v="77" actId="1076"/>
        <pc:sldMkLst>
          <pc:docMk/>
          <pc:sldMk cId="3047824581" sldId="282"/>
        </pc:sldMkLst>
        <pc:spChg chg="mod">
          <ac:chgData name="Lukas Wallrich (Staff)" userId="74c9ee81-4c0d-413a-a571-5c8398ac27a1" providerId="ADAL" clId="{204A25C6-DCCB-4A40-9A87-A5A5655C639B}" dt="2023-03-01T17:30:04.878" v="77" actId="1076"/>
          <ac:spMkLst>
            <pc:docMk/>
            <pc:sldMk cId="3047824581" sldId="282"/>
            <ac:spMk id="320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0:04.878" v="77" actId="1076"/>
          <ac:spMkLst>
            <pc:docMk/>
            <pc:sldMk cId="3047824581" sldId="282"/>
            <ac:spMk id="321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33:02.617" v="109" actId="20577"/>
        <pc:sldMkLst>
          <pc:docMk/>
          <pc:sldMk cId="658609964" sldId="287"/>
        </pc:sldMkLst>
        <pc:spChg chg="mod">
          <ac:chgData name="Lukas Wallrich (Staff)" userId="74c9ee81-4c0d-413a-a571-5c8398ac27a1" providerId="ADAL" clId="{204A25C6-DCCB-4A40-9A87-A5A5655C639B}" dt="2023-03-01T17:31:39.482" v="90" actId="14100"/>
          <ac:spMkLst>
            <pc:docMk/>
            <pc:sldMk cId="658609964" sldId="287"/>
            <ac:spMk id="371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3:02.617" v="109" actId="20577"/>
          <ac:spMkLst>
            <pc:docMk/>
            <pc:sldMk cId="658609964" sldId="287"/>
            <ac:spMk id="372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1:16.284" v="85" actId="14100"/>
          <ac:spMkLst>
            <pc:docMk/>
            <pc:sldMk cId="658609964" sldId="287"/>
            <ac:spMk id="376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1:03.583" v="81" actId="255"/>
          <ac:spMkLst>
            <pc:docMk/>
            <pc:sldMk cId="658609964" sldId="287"/>
            <ac:spMk id="380" creationId="{00000000-0000-0000-0000-000000000000}"/>
          </ac:spMkLst>
        </pc:spChg>
        <pc:grpChg chg="mod">
          <ac:chgData name="Lukas Wallrich (Staff)" userId="74c9ee81-4c0d-413a-a571-5c8398ac27a1" providerId="ADAL" clId="{204A25C6-DCCB-4A40-9A87-A5A5655C639B}" dt="2023-03-01T17:31:26.387" v="87" actId="1076"/>
          <ac:grpSpMkLst>
            <pc:docMk/>
            <pc:sldMk cId="658609964" sldId="287"/>
            <ac:grpSpMk id="373" creationId="{00000000-0000-0000-0000-000000000000}"/>
          </ac:grpSpMkLst>
        </pc:grpChg>
      </pc:sldChg>
      <pc:sldChg chg="modSp mod">
        <pc:chgData name="Lukas Wallrich (Staff)" userId="74c9ee81-4c0d-413a-a571-5c8398ac27a1" providerId="ADAL" clId="{204A25C6-DCCB-4A40-9A87-A5A5655C639B}" dt="2023-03-01T17:25:23.592" v="1" actId="1076"/>
        <pc:sldMkLst>
          <pc:docMk/>
          <pc:sldMk cId="0" sldId="292"/>
        </pc:sldMkLst>
        <pc:grpChg chg="mod">
          <ac:chgData name="Lukas Wallrich (Staff)" userId="74c9ee81-4c0d-413a-a571-5c8398ac27a1" providerId="ADAL" clId="{204A25C6-DCCB-4A40-9A87-A5A5655C639B}" dt="2023-03-01T17:25:23.592" v="1" actId="1076"/>
          <ac:grpSpMkLst>
            <pc:docMk/>
            <pc:sldMk cId="0" sldId="292"/>
            <ac:grpSpMk id="410" creationId="{00000000-0000-0000-0000-000000000000}"/>
          </ac:grpSpMkLst>
        </pc:grpChg>
      </pc:sldChg>
      <pc:sldChg chg="modSp mod">
        <pc:chgData name="Lukas Wallrich (Staff)" userId="74c9ee81-4c0d-413a-a571-5c8398ac27a1" providerId="ADAL" clId="{204A25C6-DCCB-4A40-9A87-A5A5655C639B}" dt="2023-03-01T17:29:07.453" v="71" actId="1076"/>
        <pc:sldMkLst>
          <pc:docMk/>
          <pc:sldMk cId="2697750129" sldId="293"/>
        </pc:sldMkLst>
        <pc:spChg chg="mod">
          <ac:chgData name="Lukas Wallrich (Staff)" userId="74c9ee81-4c0d-413a-a571-5c8398ac27a1" providerId="ADAL" clId="{204A25C6-DCCB-4A40-9A87-A5A5655C639B}" dt="2023-03-01T17:29:05.854" v="70" actId="1076"/>
          <ac:spMkLst>
            <pc:docMk/>
            <pc:sldMk cId="2697750129" sldId="293"/>
            <ac:spMk id="418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29:07.453" v="71" actId="1076"/>
          <ac:spMkLst>
            <pc:docMk/>
            <pc:sldMk cId="2697750129" sldId="293"/>
            <ac:spMk id="419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25:32.343" v="2" actId="1076"/>
        <pc:sldMkLst>
          <pc:docMk/>
          <pc:sldMk cId="0" sldId="295"/>
        </pc:sldMkLst>
        <pc:spChg chg="mod">
          <ac:chgData name="Lukas Wallrich (Staff)" userId="74c9ee81-4c0d-413a-a571-5c8398ac27a1" providerId="ADAL" clId="{204A25C6-DCCB-4A40-9A87-A5A5655C639B}" dt="2023-03-01T17:25:32.343" v="2" actId="1076"/>
          <ac:spMkLst>
            <pc:docMk/>
            <pc:sldMk cId="0" sldId="295"/>
            <ac:spMk id="442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26:05.933" v="49" actId="20577"/>
        <pc:sldMkLst>
          <pc:docMk/>
          <pc:sldMk cId="0" sldId="296"/>
        </pc:sldMkLst>
        <pc:graphicFrameChg chg="modGraphic">
          <ac:chgData name="Lukas Wallrich (Staff)" userId="74c9ee81-4c0d-413a-a571-5c8398ac27a1" providerId="ADAL" clId="{204A25C6-DCCB-4A40-9A87-A5A5655C639B}" dt="2023-03-01T17:26:05.933" v="49" actId="20577"/>
          <ac:graphicFrameMkLst>
            <pc:docMk/>
            <pc:sldMk cId="0" sldId="296"/>
            <ac:graphicFrameMk id="448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204A25C6-DCCB-4A40-9A87-A5A5655C639B}" dt="2023-03-01T17:27:46.437" v="63" actId="207"/>
        <pc:sldMkLst>
          <pc:docMk/>
          <pc:sldMk cId="0" sldId="314"/>
        </pc:sldMkLst>
        <pc:graphicFrameChg chg="modGraphic">
          <ac:chgData name="Lukas Wallrich (Staff)" userId="74c9ee81-4c0d-413a-a571-5c8398ac27a1" providerId="ADAL" clId="{204A25C6-DCCB-4A40-9A87-A5A5655C639B}" dt="2023-03-01T17:27:46.437" v="63" actId="207"/>
          <ac:graphicFrameMkLst>
            <pc:docMk/>
            <pc:sldMk cId="0" sldId="314"/>
            <ac:graphicFrameMk id="572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204A25C6-DCCB-4A40-9A87-A5A5655C639B}" dt="2023-03-01T17:28:46.175" v="67" actId="14100"/>
        <pc:sldMkLst>
          <pc:docMk/>
          <pc:sldMk cId="0" sldId="318"/>
        </pc:sldMkLst>
        <pc:spChg chg="mod">
          <ac:chgData name="Lukas Wallrich (Staff)" userId="74c9ee81-4c0d-413a-a571-5c8398ac27a1" providerId="ADAL" clId="{204A25C6-DCCB-4A40-9A87-A5A5655C639B}" dt="2023-03-01T17:28:46.175" v="67" actId="14100"/>
          <ac:spMkLst>
            <pc:docMk/>
            <pc:sldMk cId="0" sldId="318"/>
            <ac:spMk id="603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28:59.685" v="69" actId="1076"/>
        <pc:sldMkLst>
          <pc:docMk/>
          <pc:sldMk cId="0" sldId="321"/>
        </pc:sldMkLst>
        <pc:spChg chg="mod">
          <ac:chgData name="Lukas Wallrich (Staff)" userId="74c9ee81-4c0d-413a-a571-5c8398ac27a1" providerId="ADAL" clId="{204A25C6-DCCB-4A40-9A87-A5A5655C639B}" dt="2023-03-01T17:28:58.029" v="68" actId="1076"/>
          <ac:spMkLst>
            <pc:docMk/>
            <pc:sldMk cId="0" sldId="321"/>
            <ac:spMk id="623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28:59.685" v="69" actId="1076"/>
          <ac:spMkLst>
            <pc:docMk/>
            <pc:sldMk cId="0" sldId="321"/>
            <ac:spMk id="624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29:41.299" v="76" actId="27636"/>
        <pc:sldMkLst>
          <pc:docMk/>
          <pc:sldMk cId="0" sldId="323"/>
        </pc:sldMkLst>
        <pc:spChg chg="mod">
          <ac:chgData name="Lukas Wallrich (Staff)" userId="74c9ee81-4c0d-413a-a571-5c8398ac27a1" providerId="ADAL" clId="{204A25C6-DCCB-4A40-9A87-A5A5655C639B}" dt="2023-03-01T17:29:36.796" v="74" actId="1076"/>
          <ac:spMkLst>
            <pc:docMk/>
            <pc:sldMk cId="0" sldId="323"/>
            <ac:spMk id="641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29:41.276" v="75" actId="1076"/>
          <ac:spMkLst>
            <pc:docMk/>
            <pc:sldMk cId="0" sldId="323"/>
            <ac:spMk id="642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29:41.299" v="76" actId="27636"/>
          <ac:spMkLst>
            <pc:docMk/>
            <pc:sldMk cId="0" sldId="323"/>
            <ac:spMk id="643" creationId="{00000000-0000-0000-0000-000000000000}"/>
          </ac:spMkLst>
        </pc:spChg>
        <pc:grpChg chg="mod">
          <ac:chgData name="Lukas Wallrich (Staff)" userId="74c9ee81-4c0d-413a-a571-5c8398ac27a1" providerId="ADAL" clId="{204A25C6-DCCB-4A40-9A87-A5A5655C639B}" dt="2023-03-01T17:29:22.295" v="72" actId="1076"/>
          <ac:grpSpMkLst>
            <pc:docMk/>
            <pc:sldMk cId="0" sldId="323"/>
            <ac:grpSpMk id="644" creationId="{00000000-0000-0000-0000-000000000000}"/>
          </ac:grpSpMkLst>
        </pc:grpChg>
      </pc:sldChg>
      <pc:sldChg chg="modSp mod">
        <pc:chgData name="Lukas Wallrich (Staff)" userId="74c9ee81-4c0d-413a-a571-5c8398ac27a1" providerId="ADAL" clId="{204A25C6-DCCB-4A40-9A87-A5A5655C639B}" dt="2023-03-01T17:34:23.294" v="113" actId="1076"/>
        <pc:sldMkLst>
          <pc:docMk/>
          <pc:sldMk cId="0" sldId="332"/>
        </pc:sldMkLst>
        <pc:spChg chg="mod">
          <ac:chgData name="Lukas Wallrich (Staff)" userId="74c9ee81-4c0d-413a-a571-5c8398ac27a1" providerId="ADAL" clId="{204A25C6-DCCB-4A40-9A87-A5A5655C639B}" dt="2023-03-01T17:34:23.294" v="113" actId="1076"/>
          <ac:spMkLst>
            <pc:docMk/>
            <pc:sldMk cId="0" sldId="332"/>
            <ac:spMk id="690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4:23.294" v="113" actId="1076"/>
          <ac:spMkLst>
            <pc:docMk/>
            <pc:sldMk cId="0" sldId="332"/>
            <ac:spMk id="691" creationId="{00000000-0000-0000-0000-000000000000}"/>
          </ac:spMkLst>
        </pc:spChg>
      </pc:sldChg>
      <pc:sldChg chg="addSp modSp mod modAnim">
        <pc:chgData name="Lukas Wallrich (Staff)" userId="74c9ee81-4c0d-413a-a571-5c8398ac27a1" providerId="ADAL" clId="{204A25C6-DCCB-4A40-9A87-A5A5655C639B}" dt="2023-03-01T17:36:30.096" v="177"/>
        <pc:sldMkLst>
          <pc:docMk/>
          <pc:sldMk cId="0" sldId="336"/>
        </pc:sldMkLst>
        <pc:spChg chg="add mod">
          <ac:chgData name="Lukas Wallrich (Staff)" userId="74c9ee81-4c0d-413a-a571-5c8398ac27a1" providerId="ADAL" clId="{204A25C6-DCCB-4A40-9A87-A5A5655C639B}" dt="2023-03-01T17:36:16.277" v="176" actId="1076"/>
          <ac:spMkLst>
            <pc:docMk/>
            <pc:sldMk cId="0" sldId="336"/>
            <ac:spMk id="2" creationId="{F0D37481-BFCB-423F-B47B-0BAB3BC5C9D5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36:40.916" v="185" actId="20577"/>
        <pc:sldMkLst>
          <pc:docMk/>
          <pc:sldMk cId="0" sldId="337"/>
        </pc:sldMkLst>
        <pc:spChg chg="mod">
          <ac:chgData name="Lukas Wallrich (Staff)" userId="74c9ee81-4c0d-413a-a571-5c8398ac27a1" providerId="ADAL" clId="{204A25C6-DCCB-4A40-9A87-A5A5655C639B}" dt="2023-03-01T17:36:40.916" v="185" actId="20577"/>
          <ac:spMkLst>
            <pc:docMk/>
            <pc:sldMk cId="0" sldId="337"/>
            <ac:spMk id="758" creationId="{00000000-0000-0000-0000-000000000000}"/>
          </ac:spMkLst>
        </pc:spChg>
      </pc:sldChg>
      <pc:sldChg chg="modSp">
        <pc:chgData name="Lukas Wallrich (Staff)" userId="74c9ee81-4c0d-413a-a571-5c8398ac27a1" providerId="ADAL" clId="{204A25C6-DCCB-4A40-9A87-A5A5655C639B}" dt="2023-03-01T17:36:52.977" v="186" actId="20577"/>
        <pc:sldMkLst>
          <pc:docMk/>
          <pc:sldMk cId="0" sldId="338"/>
        </pc:sldMkLst>
        <pc:spChg chg="mod">
          <ac:chgData name="Lukas Wallrich (Staff)" userId="74c9ee81-4c0d-413a-a571-5c8398ac27a1" providerId="ADAL" clId="{204A25C6-DCCB-4A40-9A87-A5A5655C639B}" dt="2023-03-01T17:36:52.977" v="186" actId="20577"/>
          <ac:spMkLst>
            <pc:docMk/>
            <pc:sldMk cId="0" sldId="338"/>
            <ac:spMk id="763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43:34.153" v="315" actId="20577"/>
        <pc:sldMkLst>
          <pc:docMk/>
          <pc:sldMk cId="0" sldId="376"/>
        </pc:sldMkLst>
        <pc:spChg chg="mod">
          <ac:chgData name="Lukas Wallrich (Staff)" userId="74c9ee81-4c0d-413a-a571-5c8398ac27a1" providerId="ADAL" clId="{204A25C6-DCCB-4A40-9A87-A5A5655C639B}" dt="2023-03-01T17:43:34.153" v="315" actId="20577"/>
          <ac:spMkLst>
            <pc:docMk/>
            <pc:sldMk cId="0" sldId="376"/>
            <ac:spMk id="1028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45:39.622" v="338" actId="20577"/>
        <pc:sldMkLst>
          <pc:docMk/>
          <pc:sldMk cId="0" sldId="406"/>
        </pc:sldMkLst>
        <pc:spChg chg="mod">
          <ac:chgData name="Lukas Wallrich (Staff)" userId="74c9ee81-4c0d-413a-a571-5c8398ac27a1" providerId="ADAL" clId="{204A25C6-DCCB-4A40-9A87-A5A5655C639B}" dt="2023-03-01T17:45:39.622" v="338" actId="20577"/>
          <ac:spMkLst>
            <pc:docMk/>
            <pc:sldMk cId="0" sldId="406"/>
            <ac:spMk id="1191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46:05.980" v="340" actId="1076"/>
        <pc:sldMkLst>
          <pc:docMk/>
          <pc:sldMk cId="0" sldId="411"/>
        </pc:sldMkLst>
        <pc:spChg chg="mod">
          <ac:chgData name="Lukas Wallrich (Staff)" userId="74c9ee81-4c0d-413a-a571-5c8398ac27a1" providerId="ADAL" clId="{204A25C6-DCCB-4A40-9A87-A5A5655C639B}" dt="2023-03-01T17:46:03.004" v="339" actId="1076"/>
          <ac:spMkLst>
            <pc:docMk/>
            <pc:sldMk cId="0" sldId="411"/>
            <ac:spMk id="1257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46:05.980" v="340" actId="1076"/>
          <ac:spMkLst>
            <pc:docMk/>
            <pc:sldMk cId="0" sldId="411"/>
            <ac:spMk id="1259" creationId="{00000000-0000-0000-0000-000000000000}"/>
          </ac:spMkLst>
        </pc:spChg>
      </pc:sldChg>
      <pc:sldChg chg="modSp mod">
        <pc:chgData name="Lukas Wallrich (Staff)" userId="74c9ee81-4c0d-413a-a571-5c8398ac27a1" providerId="ADAL" clId="{204A25C6-DCCB-4A40-9A87-A5A5655C639B}" dt="2023-03-01T17:38:31.767" v="191" actId="14100"/>
        <pc:sldMkLst>
          <pc:docMk/>
          <pc:sldMk cId="3332653788" sldId="419"/>
        </pc:sldMkLst>
        <pc:spChg chg="mod">
          <ac:chgData name="Lukas Wallrich (Staff)" userId="74c9ee81-4c0d-413a-a571-5c8398ac27a1" providerId="ADAL" clId="{204A25C6-DCCB-4A40-9A87-A5A5655C639B}" dt="2023-03-01T17:38:31.767" v="191" actId="14100"/>
          <ac:spMkLst>
            <pc:docMk/>
            <pc:sldMk cId="3332653788" sldId="419"/>
            <ac:spMk id="799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38:27.047" v="190" actId="255"/>
          <ac:spMkLst>
            <pc:docMk/>
            <pc:sldMk cId="3332653788" sldId="419"/>
            <ac:spMk id="800" creationId="{00000000-0000-0000-0000-000000000000}"/>
          </ac:spMkLst>
        </pc:spChg>
      </pc:sldChg>
      <pc:sldChg chg="modSp add mod ord modAnim">
        <pc:chgData name="Lukas Wallrich (Staff)" userId="74c9ee81-4c0d-413a-a571-5c8398ac27a1" providerId="ADAL" clId="{204A25C6-DCCB-4A40-9A87-A5A5655C639B}" dt="2023-03-01T17:40:40.015" v="299" actId="14100"/>
        <pc:sldMkLst>
          <pc:docMk/>
          <pc:sldMk cId="3779415352" sldId="421"/>
        </pc:sldMkLst>
        <pc:spChg chg="mod">
          <ac:chgData name="Lukas Wallrich (Staff)" userId="74c9ee81-4c0d-413a-a571-5c8398ac27a1" providerId="ADAL" clId="{204A25C6-DCCB-4A40-9A87-A5A5655C639B}" dt="2023-03-01T17:39:34.097" v="202" actId="20577"/>
          <ac:spMkLst>
            <pc:docMk/>
            <pc:sldMk cId="3779415352" sldId="421"/>
            <ac:spMk id="319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40:35.952" v="298" actId="1076"/>
          <ac:spMkLst>
            <pc:docMk/>
            <pc:sldMk cId="3779415352" sldId="421"/>
            <ac:spMk id="320" creationId="{00000000-0000-0000-0000-000000000000}"/>
          </ac:spMkLst>
        </pc:spChg>
        <pc:spChg chg="mod">
          <ac:chgData name="Lukas Wallrich (Staff)" userId="74c9ee81-4c0d-413a-a571-5c8398ac27a1" providerId="ADAL" clId="{204A25C6-DCCB-4A40-9A87-A5A5655C639B}" dt="2023-03-01T17:40:40.015" v="299" actId="14100"/>
          <ac:spMkLst>
            <pc:docMk/>
            <pc:sldMk cId="3779415352" sldId="421"/>
            <ac:spMk id="32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We'll start with visualizing data. I need everyone to be able to visualize their data with confidence. This will make it easier to understand what we're doing when we start transforming data later in the workshop.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We'll start with visualizing data. I need everyone to be able to visualize their data with confidence. This will make it easier to understand what we're doing when we start transforming data later in the workshop.</a:t>
            </a:r>
          </a:p>
        </p:txBody>
      </p:sp>
    </p:spTree>
    <p:extLst>
      <p:ext uri="{BB962C8B-B14F-4D97-AF65-F5344CB8AC3E}">
        <p14:creationId xmlns:p14="http://schemas.microsoft.com/office/powerpoint/2010/main" val="113898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least unique?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822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Tribbles are a way to enter (very) small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14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0582" y="10838204"/>
            <a:ext cx="5844432" cy="179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544975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ea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nybc/here_here#readme" TargetMode="Externa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5-04 at 10.43.20 AM.png"/>
          <p:cNvPicPr>
            <a:picLocks noChangeAspect="1"/>
          </p:cNvPicPr>
          <p:nvPr/>
        </p:nvPicPr>
        <p:blipFill>
          <a:blip r:embed="rId3"/>
          <a:srcRect l="13761" t="21799" r="13761" b="12599"/>
          <a:stretch>
            <a:fillRect/>
          </a:stretch>
        </p:blipFill>
        <p:spPr>
          <a:xfrm>
            <a:off x="8599504" y="386953"/>
            <a:ext cx="15428551" cy="129421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9" name="Shape 209"/>
          <p:cNvSpPr txBox="1"/>
          <p:nvPr/>
        </p:nvSpPr>
        <p:spPr>
          <a:xfrm rot="21271686">
            <a:off x="1553112" y="6843684"/>
            <a:ext cx="5923298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Code Equivalent</a:t>
            </a:r>
          </a:p>
        </p:txBody>
      </p:sp>
      <p:pic>
        <p:nvPicPr>
          <p:cNvPr id="210" name="Picture 20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1581" y="9217909"/>
            <a:ext cx="3659451" cy="20004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4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 advAuto="0"/>
      <p:bldP spid="210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1" name="Table 911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2" name="Table 912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3" name="Shape 913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6" name="Table 916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19" name="Group 919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917" name="Table 917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918" name="Shape 918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920" name="Table 920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1" name="Table 921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926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923" name="Table 923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24" name="Table 924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25" name="Table 925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92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28" name="Table 928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29" name="Table 929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0" name="Table 930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34" name="Group 934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931" name="Shape 931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38" name="Group 938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935" name="Shape 935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39" name="Shape 939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940" name="Table 940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41" name="Table 941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2" name="Table 942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 animBg="1" advAuto="0"/>
      <p:bldP spid="926" grpId="1" animBg="1" advAuto="0"/>
      <p:bldP spid="934" grpId="0" animBg="1" advAuto="0"/>
      <p:bldP spid="938" grpId="0" animBg="1" advAuto="0"/>
      <p:bldP spid="939" grpId="0" animBg="1" advAuto="0"/>
      <p:bldP spid="940" grpId="0" animBg="1" advAuto="0"/>
      <p:bldP spid="941" grpId="0" animBg="1" advAuto="0"/>
      <p:bldP spid="942" grpId="0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Shape 9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490727">
              <a:defRPr sz="5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947" name="Shape 947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Shape 948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7955907" y="7519976"/>
            <a:ext cx="8506951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A tibble: 6 x 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Groups:   city [3]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city     size 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&lt;chr&gt;    &lt;chr&gt;  &lt;dbl&gt;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London  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4 London  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5 Beijing 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6 Beijing  small     56</a:t>
            </a:r>
          </a:p>
        </p:txBody>
      </p:sp>
      <p:sp>
        <p:nvSpPr>
          <p:cNvPr id="950" name="Shape 950"/>
          <p:cNvSpPr/>
          <p:nvPr/>
        </p:nvSpPr>
        <p:spPr>
          <a:xfrm>
            <a:off x="8330137" y="8103951"/>
            <a:ext cx="7758492" cy="15524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2" name="Shape 952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pollution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city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955" name="Table 955"/>
          <p:cNvGraphicFramePr/>
          <p:nvPr/>
        </p:nvGraphicFramePr>
        <p:xfrm>
          <a:off x="681782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6" name="Table 956"/>
          <p:cNvGraphicFramePr/>
          <p:nvPr/>
        </p:nvGraphicFramePr>
        <p:xfrm>
          <a:off x="681782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57" name="Table 957"/>
          <p:cNvGraphicFramePr/>
          <p:nvPr/>
        </p:nvGraphicFramePr>
        <p:xfrm>
          <a:off x="681782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8" name="Table 958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9" name="Table 959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60" name="Table 960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1" name="Shape 961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962" name="Table 962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3" name="Shape 963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Shape 964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5" name="Shape 965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Shape 967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9" name="Shape 969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group_by(city)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Table 971"/>
          <p:cNvGraphicFramePr/>
          <p:nvPr/>
        </p:nvGraphicFramePr>
        <p:xfrm>
          <a:off x="16147583" y="3478262"/>
          <a:ext cx="7564407" cy="5943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4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2" name="Shape 972"/>
          <p:cNvSpPr/>
          <p:nvPr/>
        </p:nvSpPr>
        <p:spPr>
          <a:xfrm flipH="1" flipV="1">
            <a:off x="14825419" y="6331570"/>
            <a:ext cx="985203" cy="3868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3" name="Shape 973"/>
          <p:cNvSpPr/>
          <p:nvPr/>
        </p:nvSpPr>
        <p:spPr>
          <a:xfrm flipH="1" flipV="1">
            <a:off x="14825419" y="5312716"/>
            <a:ext cx="985203" cy="5900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Shape 974"/>
          <p:cNvSpPr/>
          <p:nvPr/>
        </p:nvSpPr>
        <p:spPr>
          <a:xfrm flipH="1" flipV="1">
            <a:off x="14825419" y="4179563"/>
            <a:ext cx="985203" cy="907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Shape 975"/>
          <p:cNvSpPr/>
          <p:nvPr/>
        </p:nvSpPr>
        <p:spPr>
          <a:xfrm flipH="1" flipV="1">
            <a:off x="14825419" y="7388524"/>
            <a:ext cx="985203" cy="145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6" name="Shape 976"/>
          <p:cNvSpPr/>
          <p:nvPr/>
        </p:nvSpPr>
        <p:spPr>
          <a:xfrm flipH="1">
            <a:off x="14825419" y="8349712"/>
            <a:ext cx="985203" cy="44966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7" name="Shape 977"/>
          <p:cNvSpPr/>
          <p:nvPr/>
        </p:nvSpPr>
        <p:spPr>
          <a:xfrm flipH="1">
            <a:off x="14825419" y="9165365"/>
            <a:ext cx="985203" cy="337067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8" name="Shape 978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grpSp>
        <p:nvGrpSpPr>
          <p:cNvPr id="982" name="Group 982"/>
          <p:cNvGrpSpPr/>
          <p:nvPr/>
        </p:nvGrpSpPr>
        <p:grpSpPr>
          <a:xfrm>
            <a:off x="681782" y="3478262"/>
            <a:ext cx="6045200" cy="5933383"/>
            <a:chOff x="25400" y="25400"/>
            <a:chExt cx="6045198" cy="5933381"/>
          </a:xfrm>
        </p:grpSpPr>
        <p:graphicFrame>
          <p:nvGraphicFramePr>
            <p:cNvPr id="979" name="Table 979"/>
            <p:cNvGraphicFramePr/>
            <p:nvPr/>
          </p:nvGraphicFramePr>
          <p:xfrm>
            <a:off x="25400" y="4333182"/>
            <a:ext cx="6045198" cy="1625599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80" name="Table 980"/>
            <p:cNvGraphicFramePr/>
            <p:nvPr/>
          </p:nvGraphicFramePr>
          <p:xfrm>
            <a:off x="25400" y="25400"/>
            <a:ext cx="6041674" cy="26923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60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sz="3600" b="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sz="2700" baseline="31999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981" name="Table 981"/>
            <p:cNvGraphicFramePr/>
            <p:nvPr/>
          </p:nvGraphicFramePr>
          <p:xfrm>
            <a:off x="25400" y="2709306"/>
            <a:ext cx="6045198" cy="1625599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983" name="Shape 983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4" name="Shape 984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</a:t>
            </a:r>
            <a:r>
              <a:t>city, size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  <p:grpSp>
        <p:nvGrpSpPr>
          <p:cNvPr id="991" name="Group 991"/>
          <p:cNvGrpSpPr/>
          <p:nvPr/>
        </p:nvGrpSpPr>
        <p:grpSpPr>
          <a:xfrm>
            <a:off x="8424207" y="2293827"/>
            <a:ext cx="6045200" cy="7516750"/>
            <a:chOff x="25400" y="25400"/>
            <a:chExt cx="6045198" cy="7516749"/>
          </a:xfrm>
        </p:grpSpPr>
        <p:graphicFrame>
          <p:nvGraphicFramePr>
            <p:cNvPr id="985" name="Table 985"/>
            <p:cNvGraphicFramePr/>
            <p:nvPr/>
          </p:nvGraphicFramePr>
          <p:xfrm>
            <a:off x="25400" y="25400"/>
            <a:ext cx="6045198" cy="1879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sz="3600" b="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sz="2700" baseline="31999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86" name="Table 986"/>
            <p:cNvGraphicFramePr/>
            <p:nvPr/>
          </p:nvGraphicFramePr>
          <p:xfrm>
            <a:off x="25400" y="334858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7" name="Table 987"/>
            <p:cNvGraphicFramePr/>
            <p:nvPr/>
          </p:nvGraphicFramePr>
          <p:xfrm>
            <a:off x="25400" y="447550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8" name="Table 988"/>
            <p:cNvGraphicFramePr/>
            <p:nvPr/>
          </p:nvGraphicFramePr>
          <p:xfrm>
            <a:off x="25400" y="5602429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9" name="Table 989"/>
            <p:cNvGraphicFramePr/>
            <p:nvPr/>
          </p:nvGraphicFramePr>
          <p:xfrm>
            <a:off x="25400" y="6729349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90" name="Table 990"/>
            <p:cNvGraphicFramePr/>
            <p:nvPr/>
          </p:nvGraphicFramePr>
          <p:xfrm>
            <a:off x="25400" y="222166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pSp>
        <p:nvGrpSpPr>
          <p:cNvPr id="998" name="Group 998"/>
          <p:cNvGrpSpPr/>
          <p:nvPr/>
        </p:nvGrpSpPr>
        <p:grpSpPr>
          <a:xfrm>
            <a:off x="7209994" y="4179563"/>
            <a:ext cx="985203" cy="5322869"/>
            <a:chOff x="0" y="0"/>
            <a:chExt cx="985202" cy="5322868"/>
          </a:xfrm>
        </p:grpSpPr>
        <p:sp>
          <p:nvSpPr>
            <p:cNvPr id="992" name="Shape 992"/>
            <p:cNvSpPr/>
            <p:nvPr/>
          </p:nvSpPr>
          <p:spPr>
            <a:xfrm flipV="1">
              <a:off x="0" y="2152007"/>
              <a:ext cx="985203" cy="3868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 flipV="1">
              <a:off x="0" y="1133153"/>
              <a:ext cx="985203" cy="5900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 flipV="1">
              <a:off x="0" y="0"/>
              <a:ext cx="985203" cy="907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 flipV="1">
              <a:off x="0" y="3208961"/>
              <a:ext cx="985203" cy="145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0" y="4170148"/>
              <a:ext cx="985203" cy="449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0" y="4985802"/>
              <a:ext cx="985203" cy="3370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Shape 100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Shape 1004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1005" name="Table 1005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172371079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175749438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6" name="Shape 1006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106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Shape 100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ungroup()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863031" y="4624756"/>
            <a:ext cx="16657936" cy="44664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2" name="Shape 1012"/>
          <p:cNvSpPr txBox="1"/>
          <p:nvPr/>
        </p:nvSpPr>
        <p:spPr>
          <a:xfrm>
            <a:off x="4006588" y="4806570"/>
            <a:ext cx="15761970" cy="395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ungroup()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1013" name="Table 1013"/>
          <p:cNvGraphicFramePr/>
          <p:nvPr/>
        </p:nvGraphicFramePr>
        <p:xfrm>
          <a:off x="10541000" y="10312250"/>
          <a:ext cx="3302000" cy="1727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36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3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4" name="Shape 1014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107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Complete the code with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</a:t>
            </a:r>
            <a:r>
              <a:rPr b="1"/>
              <a:t>name</a:t>
            </a:r>
            <a:r>
              <a:t> and </a:t>
            </a:r>
            <a:r>
              <a:rPr b="1"/>
              <a:t>sex</a:t>
            </a:r>
            <a:r>
              <a:t> combinations. Compute popularity as the </a:t>
            </a:r>
            <a:r>
              <a:rPr i="1"/>
              <a:t>total</a:t>
            </a:r>
            <a:r>
              <a:t> number of children with a given name and sex.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108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6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2" name="Shape 1022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with 107,963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" grpId="0" animBg="1"/>
      <p:bldP spid="10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0" y="53975"/>
            <a:ext cx="14716125" cy="3429000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Dealing with file paths</a:t>
            </a:r>
            <a:endParaRPr dirty="0"/>
          </a:p>
        </p:txBody>
      </p:sp>
      <p:sp>
        <p:nvSpPr>
          <p:cNvPr id="214" name="Shape 214"/>
          <p:cNvSpPr txBox="1">
            <a:spLocks noGrp="1"/>
          </p:cNvSpPr>
          <p:nvPr>
            <p:ph type="body" sz="quarter" idx="4294967295"/>
          </p:nvPr>
        </p:nvSpPr>
        <p:spPr>
          <a:xfrm>
            <a:off x="2095500" y="2762250"/>
            <a:ext cx="16649700" cy="9448800"/>
          </a:xfrm>
          <a:prstGeom prst="rect">
            <a:avLst/>
          </a:prstGeom>
        </p:spPr>
        <p:txBody>
          <a:bodyPr lIns="0" tIns="0" rIns="0" bIns="0">
            <a:normAutofit fontScale="400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dirty="0"/>
              <a:t>R starts looking for files in a working directory – which you can define: </a:t>
            </a:r>
            <a:r>
              <a:rPr lang="en-US" i="1" dirty="0" err="1"/>
              <a:t>setwd</a:t>
            </a:r>
            <a:r>
              <a:rPr lang="en-US" i="1" dirty="0"/>
              <a:t>()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i="1" dirty="0"/>
              <a:t>But: </a:t>
            </a:r>
            <a:r>
              <a:rPr lang="en-US" dirty="0"/>
              <a:t>scripts with </a:t>
            </a:r>
            <a:r>
              <a:rPr lang="en-US" i="1" dirty="0" err="1"/>
              <a:t>setwd</a:t>
            </a:r>
            <a:r>
              <a:rPr lang="en-US" i="1" dirty="0"/>
              <a:t>()</a:t>
            </a:r>
            <a:r>
              <a:rPr lang="en-US" dirty="0"/>
              <a:t> will only work on your current machine.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dirty="0"/>
              <a:t>And: </a:t>
            </a:r>
            <a:r>
              <a:rPr dirty="0"/>
              <a:t>working directory </a:t>
            </a:r>
            <a:r>
              <a:rPr lang="en-US" dirty="0"/>
              <a:t>is clear </a:t>
            </a:r>
            <a:r>
              <a:rPr dirty="0"/>
              <a:t>when you </a:t>
            </a:r>
            <a:r>
              <a:rPr lang="en-US" dirty="0"/>
              <a:t>run code within </a:t>
            </a:r>
            <a:r>
              <a:rPr lang="en-US" dirty="0" err="1"/>
              <a:t>Rmarkdown</a:t>
            </a:r>
            <a:r>
              <a:rPr lang="en-US" dirty="0"/>
              <a:t> or when you </a:t>
            </a:r>
            <a:r>
              <a:rPr lang="en-US" b="1" dirty="0"/>
              <a:t>knit … </a:t>
            </a:r>
            <a:r>
              <a:rPr lang="en-US" dirty="0"/>
              <a:t>the </a:t>
            </a:r>
            <a:r>
              <a:rPr lang="en-US" b="1" dirty="0"/>
              <a:t>folder where the </a:t>
            </a:r>
            <a:r>
              <a:rPr lang="en-US" b="1" dirty="0" err="1"/>
              <a:t>Rmd</a:t>
            </a:r>
            <a:r>
              <a:rPr lang="en-US" b="1" dirty="0"/>
              <a:t>-file is saved.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endParaRPr lang="en-US" dirty="0"/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i="1" dirty="0"/>
              <a:t>Recommended:</a:t>
            </a:r>
          </a:p>
          <a:p>
            <a:pPr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Either: </a:t>
            </a:r>
            <a:r>
              <a:rPr lang="en-US" i="1" dirty="0">
                <a:solidFill>
                  <a:schemeClr val="accent2"/>
                </a:solidFill>
              </a:rPr>
              <a:t>keep </a:t>
            </a:r>
            <a:r>
              <a:rPr lang="en-US" i="1" dirty="0" err="1">
                <a:solidFill>
                  <a:schemeClr val="accent2"/>
                </a:solidFill>
              </a:rPr>
              <a:t>Rmd</a:t>
            </a:r>
            <a:r>
              <a:rPr lang="en-US" i="1" dirty="0">
                <a:solidFill>
                  <a:schemeClr val="accent2"/>
                </a:solidFill>
              </a:rPr>
              <a:t> and data in same folder or data in subfolder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In same folder: use filenames only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In sub-folder: data/filename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b="1" dirty="0">
                <a:solidFill>
                  <a:schemeClr val="accent2"/>
                </a:solidFill>
              </a:rPr>
              <a:t>Run all file-related commands in chunks, not Console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Select files with </a:t>
            </a:r>
            <a:r>
              <a:rPr lang="en-US" b="1" dirty="0">
                <a:solidFill>
                  <a:schemeClr val="accent2"/>
                </a:solidFill>
              </a:rPr>
              <a:t>auto-complete </a:t>
            </a:r>
            <a:r>
              <a:rPr lang="en-US" dirty="0">
                <a:solidFill>
                  <a:schemeClr val="accent2"/>
                </a:solidFill>
              </a:rPr>
              <a:t>– type </a:t>
            </a:r>
            <a:r>
              <a:rPr lang="en-US" dirty="0" err="1">
                <a:solidFill>
                  <a:schemeClr val="accent2"/>
                </a:solidFill>
              </a:rPr>
              <a:t>read_csv</a:t>
            </a:r>
            <a:r>
              <a:rPr lang="en-US" dirty="0">
                <a:solidFill>
                  <a:schemeClr val="accent2"/>
                </a:solidFill>
              </a:rPr>
              <a:t>(“TAB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/>
              <a:t>Or: use RStudio Projects and </a:t>
            </a:r>
            <a:r>
              <a:rPr lang="en-US" dirty="0">
                <a:hlinkClick r:id="rId2"/>
              </a:rPr>
              <a:t>the </a:t>
            </a:r>
            <a:r>
              <a:rPr lang="en-US" i="1" dirty="0">
                <a:hlinkClick r:id="rId2"/>
              </a:rPr>
              <a:t>here </a:t>
            </a:r>
            <a:r>
              <a:rPr lang="en-US" dirty="0">
                <a:hlinkClick r:id="rId2"/>
              </a:rPr>
              <a:t>package</a:t>
            </a:r>
            <a:endParaRPr lang="en-US" dirty="0"/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/>
              <a:t>here(“data”, “mydata.csv”) gives same path in Console and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215" name="Shape 21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58D70-DCFE-462D-8801-AF0BA60C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70" y="544243"/>
            <a:ext cx="20855221" cy="129593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Shape 1028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  arrange(desc(total))</a:t>
            </a:r>
            <a:r>
              <a:rPr dirty="0"/>
              <a:t>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ungroup()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slice</a:t>
            </a:r>
            <a:r>
              <a:rPr lang="en-GB" dirty="0"/>
              <a:t>_head</a:t>
            </a:r>
            <a:r>
              <a:rPr dirty="0"/>
              <a:t>(</a:t>
            </a:r>
            <a:r>
              <a:rPr lang="en-GB" dirty="0"/>
              <a:t>n = 10</a:t>
            </a:r>
            <a:r>
              <a:rPr dirty="0"/>
              <a:t>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fct_reorder</a:t>
            </a:r>
            <a:r>
              <a:rPr lang="en-US" dirty="0"/>
              <a:t>(name, desc(total)), </a:t>
            </a:r>
            <a:br>
              <a:rPr lang="en-US" dirty="0"/>
            </a:br>
            <a:r>
              <a:rPr lang="en-US" dirty="0"/>
              <a:t>								 y = total/1000, fill = sex)</a:t>
            </a:r>
            <a:r>
              <a:rPr dirty="0"/>
              <a:t>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geom_col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theme_bw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scale_fill_brewer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labs(x = "name"</a:t>
            </a:r>
            <a:r>
              <a:rPr lang="en-GB" dirty="0"/>
              <a:t>, y = "total (‘000)"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1" name="Shape 1031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1032" name="Shape 1032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8" name="Shape 1038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filter(name == "Khaleesi" &amp; sex == "F")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group_by(name, sex)</a:t>
            </a:r>
            <a: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</p:txBody>
      </p:sp>
      <p:sp>
        <p:nvSpPr>
          <p:cNvPr id="1039" name="Shape 1039"/>
          <p:cNvSpPr txBox="1"/>
          <p:nvPr/>
        </p:nvSpPr>
        <p:spPr>
          <a:xfrm rot="21271686">
            <a:off x="10789249" y="5378553"/>
            <a:ext cx="10010993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 by the variables you used to get your test case</a:t>
            </a:r>
          </a:p>
        </p:txBody>
      </p:sp>
      <p:pic>
        <p:nvPicPr>
          <p:cNvPr id="1040" name="Picture 103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7795723" flipH="1">
            <a:off x="6456754" y="5613857"/>
            <a:ext cx="3534109" cy="3411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 animBg="1" advAuto="0"/>
      <p:bldP spid="1040" grpId="0" animBg="1" advAuto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5" name="Shape 103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"Khaleesi" &amp; sex == "F")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arrange(desc(total))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Shape 104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115</a:t>
            </a:fld>
            <a:endParaRPr/>
          </a:p>
        </p:txBody>
      </p:sp>
      <p:sp>
        <p:nvSpPr>
          <p:cNvPr id="1049" name="Shape 1049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could this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 biased?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 animBg="1" advAuto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2" name="Shape 105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2017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3546301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1880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201484</a:t>
            </a:r>
          </a:p>
        </p:txBody>
      </p:sp>
      <p:sp>
        <p:nvSpPr>
          <p:cNvPr id="1053" name="Shape 1053"/>
          <p:cNvSpPr txBox="1"/>
          <p:nvPr/>
        </p:nvSpPr>
        <p:spPr>
          <a:xfrm rot="21275570">
            <a:off x="7489785" y="4432784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3,546,301</a:t>
            </a:r>
          </a:p>
        </p:txBody>
      </p:sp>
      <p:sp>
        <p:nvSpPr>
          <p:cNvPr id="1054" name="Shape 1054"/>
          <p:cNvSpPr txBox="1"/>
          <p:nvPr/>
        </p:nvSpPr>
        <p:spPr>
          <a:xfrm rot="21275570">
            <a:off x="8051438" y="10688383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201,484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10</a:t>
            </a:r>
            <a:endParaRPr dirty="0"/>
          </a:p>
        </p:txBody>
      </p:sp>
      <p:sp>
        <p:nvSpPr>
          <p:cNvPr id="1057" name="Shape 1057"/>
          <p:cNvSpPr txBox="1">
            <a:spLocks noGrp="1"/>
          </p:cNvSpPr>
          <p:nvPr>
            <p:ph type="body" sz="half" idx="4294967295"/>
          </p:nvPr>
        </p:nvSpPr>
        <p:spPr>
          <a:xfrm>
            <a:off x="3650264" y="3822623"/>
            <a:ext cx="17083472" cy="49785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Use group_by() to calculate the total number of children born</a:t>
            </a:r>
            <a:r>
              <a:rPr b="1"/>
              <a:t> for every year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Plot the results as a line graph: total vs. year.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117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550063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2" name="Shape 1062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</a:t>
            </a:r>
            <a:r>
              <a:rPr dirty="0" err="1"/>
              <a:t>n_children</a:t>
            </a:r>
            <a:r>
              <a:rPr dirty="0"/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year, y = </a:t>
            </a:r>
            <a:r>
              <a:rPr lang="en-US" dirty="0" err="1"/>
              <a:t>n_children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sp>
        <p:nvSpPr>
          <p:cNvPr id="1063" name="Shape 106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118</a:t>
            </a:fld>
            <a:endParaRPr/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Shape 1067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119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787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 fontScale="92500" lnSpcReduction="1000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!!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92725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Shape 107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1075" name="Shape 1075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t>Rank names within each year?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121</a:t>
            </a:fld>
            <a:endParaRPr/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roup 1082"/>
          <p:cNvGrpSpPr/>
          <p:nvPr/>
        </p:nvGrpSpPr>
        <p:grpSpPr>
          <a:xfrm>
            <a:off x="1052540" y="7000420"/>
            <a:ext cx="8143349" cy="11024691"/>
            <a:chOff x="0" y="435570"/>
            <a:chExt cx="8143348" cy="11024689"/>
          </a:xfrm>
        </p:grpSpPr>
        <p:graphicFrame>
          <p:nvGraphicFramePr>
            <p:cNvPr id="1080" name="Table 1080"/>
            <p:cNvGraphicFramePr/>
            <p:nvPr/>
          </p:nvGraphicFramePr>
          <p:xfrm>
            <a:off x="0" y="842061"/>
            <a:ext cx="8143348" cy="106181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1081" name="Shape 1081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108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Shape 108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  <p:sp>
        <p:nvSpPr>
          <p:cNvPr id="1085" name="Shape 108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6" name="Shape 108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1087" name="Shape 108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8" name="Shape 108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mutate(</a:t>
            </a:r>
            <a:r>
              <a:rPr dirty="0"/>
              <a:t>percent = round(prop*100, 2)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89" name="Table 1089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0" animBg="1"/>
      <p:bldP spid="1087" grpId="0" animBg="1"/>
      <p:bldP spid="108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3"/>
          <p:cNvGrpSpPr/>
          <p:nvPr/>
        </p:nvGrpSpPr>
        <p:grpSpPr>
          <a:xfrm>
            <a:off x="1052540" y="7000420"/>
            <a:ext cx="8143349" cy="11024691"/>
            <a:chOff x="0" y="435570"/>
            <a:chExt cx="8143348" cy="11024689"/>
          </a:xfrm>
        </p:grpSpPr>
        <p:graphicFrame>
          <p:nvGraphicFramePr>
            <p:cNvPr id="1091" name="Table 1091"/>
            <p:cNvGraphicFramePr/>
            <p:nvPr/>
          </p:nvGraphicFramePr>
          <p:xfrm>
            <a:off x="0" y="842061"/>
            <a:ext cx="8143348" cy="106181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1092" name="Shape 1092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1094" name="Shape 10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  <p:sp>
        <p:nvSpPr>
          <p:cNvPr id="1095" name="Shape 109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Shape 109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1097" name="Shape 109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Shape 109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,</a:t>
            </a:r>
            <a:r>
              <a:t> nper = round(percent)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99" name="Table 1099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06" name="Shape 1106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</a:t>
            </a:r>
            <a:r>
              <a:rPr>
                <a:solidFill>
                  <a:schemeClr val="accent1"/>
                </a:solidFill>
              </a:rPr>
              <a:t>=</a:t>
            </a:r>
            <a:r>
              <a:rPr>
                <a:solidFill>
                  <a:srgbClr val="F1F2F4"/>
                </a:solidFill>
              </a:rPr>
              <a:t> min_rank(desc(prop))</a:t>
            </a:r>
            <a:r>
              <a:t>)</a:t>
            </a:r>
          </a:p>
        </p:txBody>
      </p:sp>
      <p:sp>
        <p:nvSpPr>
          <p:cNvPr id="1107" name="Shape 1107"/>
          <p:cNvSpPr txBox="1"/>
          <p:nvPr/>
        </p:nvSpPr>
        <p:spPr>
          <a:xfrm rot="20517336">
            <a:off x="9839061" y="1754364"/>
            <a:ext cx="1731707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71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0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1" name="Picture 11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18212620" y="7492366"/>
            <a:ext cx="173170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6227347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8941148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Take a vector as input. 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Return a vector of the same length as output.</a:t>
            </a:r>
          </a:p>
        </p:txBody>
      </p:sp>
      <p:sp>
        <p:nvSpPr>
          <p:cNvPr id="1116" name="Shape 1116"/>
          <p:cNvSpPr/>
          <p:nvPr/>
        </p:nvSpPr>
        <p:spPr>
          <a:xfrm>
            <a:off x="6681281" y="1820804"/>
            <a:ext cx="3052313" cy="11439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7" name="Shape 1117"/>
          <p:cNvSpPr/>
          <p:nvPr/>
        </p:nvSpPr>
        <p:spPr>
          <a:xfrm>
            <a:off x="7365033" y="5299610"/>
            <a:ext cx="2377520" cy="6519949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/>
          <a:srcRect l="880" t="5920" r="74437" b="12435"/>
          <a:stretch>
            <a:fillRect/>
          </a:stretch>
        </p:blipFill>
        <p:spPr>
          <a:xfrm>
            <a:off x="2261095" y="1844784"/>
            <a:ext cx="4467251" cy="1141840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19" name="Shape 111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126</a:t>
            </a:fld>
            <a:endParaRPr/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Shape 11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min_rank()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2779911" y="3351791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go-to ranking function (ties share the lowest rank)</a:t>
            </a:r>
          </a:p>
        </p:txBody>
      </p:sp>
      <p:sp>
        <p:nvSpPr>
          <p:cNvPr id="1124" name="Shape 1124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5" name="Shape 1125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1 2 2 4</a:t>
            </a:r>
          </a:p>
        </p:txBody>
      </p:sp>
      <p:sp>
        <p:nvSpPr>
          <p:cNvPr id="1126" name="Shape 1126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7" name="Shape 1127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min_rank(desc(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4 2 2 1</a:t>
            </a:r>
          </a:p>
        </p:txBody>
      </p:sp>
      <p:sp>
        <p:nvSpPr>
          <p:cNvPr id="1128" name="Shape 112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127</a:t>
            </a:fld>
            <a:endParaRPr/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1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1131" name="Shape 1131"/>
          <p:cNvSpPr txBox="1">
            <a:spLocks noGrp="1"/>
          </p:cNvSpPr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/>
              <a:t>Rank the names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Fill in the blanks to rank each name within its </a:t>
            </a:r>
            <a:r>
              <a:rPr b="1"/>
              <a:t>year</a:t>
            </a:r>
            <a:r>
              <a:t> and </a:t>
            </a:r>
            <a:r>
              <a:rPr b="1"/>
              <a:t>sex</a:t>
            </a:r>
            <a:r>
              <a:t>. 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128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99585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36" name="Shape 1136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year</a:t>
            </a:r>
            <a:r>
              <a:rPr dirty="0"/>
              <a:t>, </a:t>
            </a:r>
            <a:r>
              <a:rPr dirty="0">
                <a:solidFill>
                  <a:schemeClr val="accent1"/>
                </a:solidFill>
              </a:rPr>
              <a:t>sex</a:t>
            </a:r>
            <a:r>
              <a:rPr dirty="0"/>
              <a:t>) %&gt;%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>
                <a:solidFill>
                  <a:schemeClr val="accent1"/>
                </a:solidFill>
              </a:rPr>
              <a:t>mutate</a:t>
            </a:r>
            <a:r>
              <a:rPr dirty="0"/>
              <a:t>(rank =</a:t>
            </a:r>
            <a:r>
              <a:rPr dirty="0">
                <a:solidFill>
                  <a:schemeClr val="accent1"/>
                </a:solidFill>
              </a:rPr>
              <a:t> </a:t>
            </a:r>
            <a:r>
              <a:rPr dirty="0" err="1"/>
              <a:t>min_rank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desc(</a:t>
            </a:r>
            <a:r>
              <a:rPr lang="en-GB" dirty="0"/>
              <a:t>n</a:t>
            </a:r>
            <a:r>
              <a:rPr dirty="0">
                <a:solidFill>
                  <a:schemeClr val="accent1"/>
                </a:solidFill>
              </a:rPr>
              <a:t>))</a:t>
            </a:r>
            <a:r>
              <a:rPr dirty="0"/>
              <a:t>)</a:t>
            </a:r>
          </a:p>
          <a:p>
            <a:pPr algn="l" defTabSz="572516">
              <a:spcBef>
                <a:spcPts val="14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Groups:   year, sex [276]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   year sex   name          n   prop  rank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1  1880 F     Mary       7065 0.0724     1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2  1880 F     Anna       2604 0.0267     2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3  1880 F     Emma       2003 0.0205     3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4  1880 F     Elizabeth  1939 0.0199     4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5  1880 F     Minnie     1746 0.0179     5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6  1880 F     Margaret   1578 0.0162     6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7  1880 F     Ida        1472 0.0151     7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… with 1,924,655 more rows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4294967295"/>
          </p:nvPr>
        </p:nvSpPr>
        <p:spPr>
          <a:xfrm>
            <a:off x="2385826" y="3302021"/>
            <a:ext cx="19612348" cy="711195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Import the </a:t>
            </a:r>
            <a:r>
              <a:rPr b="1" dirty="0"/>
              <a:t>babynames.csv</a:t>
            </a:r>
            <a:r>
              <a:rPr dirty="0"/>
              <a:t> dataset. Give it the name </a:t>
            </a:r>
            <a:r>
              <a:rPr i="1" dirty="0" err="1"/>
              <a:t>babynames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If you use the visual menu, c</a:t>
            </a:r>
            <a:r>
              <a:rPr dirty="0"/>
              <a:t>opy the import code into the </a:t>
            </a:r>
            <a:r>
              <a:rPr lang="en-US" dirty="0"/>
              <a:t>setup </a:t>
            </a:r>
            <a:r>
              <a:rPr dirty="0"/>
              <a:t>code chunk in </a:t>
            </a:r>
            <a:r>
              <a:rPr b="1" dirty="0"/>
              <a:t>03-Transform-Exercises</a:t>
            </a:r>
            <a:r>
              <a:rPr dirty="0"/>
              <a:t> </a:t>
            </a:r>
            <a:r>
              <a:rPr lang="en-US" dirty="0"/>
              <a:t>and adjust the file path </a:t>
            </a:r>
            <a:r>
              <a:rPr dirty="0"/>
              <a:t>(so the document can reload it later).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5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39" name="Shape 1139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(year, sex) %&gt;%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mutate(rank = </a:t>
            </a:r>
            <a:r>
              <a:rPr dirty="0" err="1"/>
              <a:t>min_rank</a:t>
            </a:r>
            <a:r>
              <a:rPr dirty="0"/>
              <a:t>(desc(</a:t>
            </a:r>
            <a:r>
              <a:rPr lang="en-GB" dirty="0"/>
              <a:t>n</a:t>
            </a:r>
            <a:r>
              <a:rPr dirty="0"/>
              <a:t>)))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</a:t>
            </a:r>
            <a:r>
              <a:rPr lang="en-GB" dirty="0"/>
              <a:t>Lukas</a:t>
            </a:r>
            <a:r>
              <a:rPr dirty="0"/>
              <a:t>")</a:t>
            </a:r>
          </a:p>
          <a:p>
            <a:pPr algn="l" defTabSz="560831">
              <a:spcBef>
                <a:spcPts val="14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78D20-A571-490D-B578-8E6641675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70" y="4866101"/>
            <a:ext cx="11297791" cy="72791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Shape 11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1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Rank the names for each year and sex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E1CA7-1864-4F0E-AC73-FA210EE1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85" y="5794180"/>
            <a:ext cx="12720289" cy="47985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Shape 114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2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Rank the names for each year and sex</a:t>
            </a:r>
          </a:p>
          <a:p>
            <a: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Compute the median rank for each name</a:t>
            </a:r>
          </a:p>
        </p:txBody>
      </p:sp>
      <p:sp>
        <p:nvSpPr>
          <p:cNvPr id="1150" name="Shape 115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B8C37-BF0C-4EAD-93FD-0D07C3E90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21" y="6814515"/>
            <a:ext cx="9381034" cy="50423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</a:t>
            </a:r>
            <a:r>
              <a:t>Turn 1</a:t>
            </a:r>
            <a:r>
              <a:rPr lang="en-US"/>
              <a:t>2</a:t>
            </a:r>
            <a:endParaRPr dirty="0"/>
          </a:p>
        </p:txBody>
      </p:sp>
      <p:sp>
        <p:nvSpPr>
          <p:cNvPr id="1179" name="Shape 1179"/>
          <p:cNvSpPr txBox="1">
            <a:spLocks noGrp="1"/>
          </p:cNvSpPr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 dirty="0"/>
              <a:t>Calculate the median</a:t>
            </a:r>
            <a:r>
              <a:rPr lang="en-GB" b="1" dirty="0"/>
              <a:t> ranks</a:t>
            </a:r>
            <a:endParaRPr b="1" dirty="0"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Fill in the blanks to compute the median of the ranks for each name (i.e., for each combination of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sex</a:t>
            </a:r>
            <a:r>
              <a:rPr dirty="0"/>
              <a:t>). Arrange the results from highest median rank to lowest.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133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2FF3AE-9AE8-4B9B-A65E-01DC881BF7FC}"/>
              </a:ext>
            </a:extLst>
          </p:cNvPr>
          <p:cNvSpPr/>
          <p:nvPr/>
        </p:nvSpPr>
        <p:spPr>
          <a:xfrm>
            <a:off x="19550063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4" name="Shape 1184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mutate(rank = </a:t>
            </a:r>
            <a:r>
              <a:rPr dirty="0" err="1"/>
              <a:t>min_rank</a:t>
            </a:r>
            <a:r>
              <a:rPr dirty="0"/>
              <a:t>(desc(prop)))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name</a:t>
            </a:r>
            <a:r>
              <a:rPr dirty="0"/>
              <a:t>, </a:t>
            </a:r>
            <a:r>
              <a:rPr dirty="0">
                <a:solidFill>
                  <a:schemeClr val="accent1"/>
                </a:solidFill>
              </a:rPr>
              <a:t>sex</a:t>
            </a:r>
            <a:r>
              <a:rPr dirty="0"/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>
                <a:solidFill>
                  <a:schemeClr val="accent1"/>
                </a:solidFill>
              </a:rPr>
              <a:t>summarise</a:t>
            </a:r>
            <a:r>
              <a:rPr dirty="0"/>
              <a:t>(</a:t>
            </a:r>
            <a:r>
              <a:rPr lang="en-GB" dirty="0" err="1"/>
              <a:t>median_rank</a:t>
            </a:r>
            <a:r>
              <a:rPr dirty="0"/>
              <a:t> = </a:t>
            </a:r>
            <a:r>
              <a:rPr dirty="0">
                <a:solidFill>
                  <a:schemeClr val="accent1"/>
                </a:solidFill>
              </a:rPr>
              <a:t>median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rank</a:t>
            </a:r>
            <a:r>
              <a:rPr dirty="0"/>
              <a:t>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</a:t>
            </a:r>
            <a:r>
              <a:rPr lang="en-GB" dirty="0" err="1"/>
              <a:t>median_rank</a:t>
            </a:r>
            <a:r>
              <a:rPr dirty="0"/>
              <a:t>)</a:t>
            </a: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   name   sex score</a:t>
            </a: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    Mary     F     1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   James     M     3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    John     M     3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 William     M     4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  Robert     M     6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with 107,963 more rows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134</a:t>
            </a:fld>
            <a:endParaRPr/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6477EE-3E06-4D6F-9EB4-472F68E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1" y="367274"/>
            <a:ext cx="20772843" cy="131362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1" name="Shape 1191"/>
          <p:cNvSpPr txBox="1"/>
          <p:nvPr/>
        </p:nvSpPr>
        <p:spPr>
          <a:xfrm>
            <a:off x="1412011" y="706374"/>
            <a:ext cx="21683371" cy="123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babynames</a:t>
            </a:r>
            <a:r>
              <a:rPr lang="en-GB" dirty="0"/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mutate(rank = </a:t>
            </a:r>
            <a:r>
              <a:rPr lang="en-GB" dirty="0" err="1"/>
              <a:t>min_rank</a:t>
            </a:r>
            <a:r>
              <a:rPr lang="en-GB" dirty="0"/>
              <a:t>(</a:t>
            </a:r>
            <a:r>
              <a:rPr lang="en-GB" dirty="0" err="1"/>
              <a:t>desc</a:t>
            </a:r>
            <a:r>
              <a:rPr lang="en-GB" dirty="0"/>
              <a:t>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summarise(</a:t>
            </a:r>
            <a:r>
              <a:rPr lang="en-GB" dirty="0" err="1"/>
              <a:t>median_rank</a:t>
            </a:r>
            <a:r>
              <a:rPr lang="en-GB" dirty="0"/>
              <a:t>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arrange(</a:t>
            </a:r>
            <a:r>
              <a:rPr lang="en-GB" dirty="0" err="1"/>
              <a:t>median_rank</a:t>
            </a:r>
            <a:r>
              <a:rPr lang="en-GB" dirty="0"/>
              <a:t>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geom_col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fct_reorder</a:t>
            </a:r>
            <a:r>
              <a:rPr lang="en-GB" dirty="0"/>
              <a:t>(name, </a:t>
            </a:r>
            <a:r>
              <a:rPr lang="en-GB" dirty="0" err="1"/>
              <a:t>median_rank</a:t>
            </a:r>
            <a:r>
              <a:rPr lang="en-GB" dirty="0"/>
              <a:t>), </a:t>
            </a:r>
            <a:br>
              <a:rPr lang="en-GB" dirty="0"/>
            </a:br>
            <a:r>
              <a:rPr lang="en-GB" dirty="0"/>
              <a:t>																				 y = </a:t>
            </a:r>
            <a:r>
              <a:rPr lang="en-GB" dirty="0" err="1"/>
              <a:t>median_rank</a:t>
            </a:r>
            <a:r>
              <a:rPr lang="en-GB" dirty="0"/>
              <a:t>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facet_wrap</a:t>
            </a:r>
            <a:r>
              <a:rPr lang="en-GB" dirty="0"/>
              <a:t>(vars(sex), scales = "</a:t>
            </a:r>
            <a:r>
              <a:rPr lang="en-GB" dirty="0" err="1"/>
              <a:t>free_x</a:t>
            </a:r>
            <a:r>
              <a:rPr lang="en-GB" dirty="0"/>
              <a:t>")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theme_bw</a:t>
            </a:r>
            <a:r>
              <a:rPr lang="en-GB" dirty="0"/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labs(x = "name", y = "Median Rank")</a:t>
            </a:r>
            <a:endParaRPr dirty="0"/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roup 1198"/>
          <p:cNvGrpSpPr/>
          <p:nvPr/>
        </p:nvGrpSpPr>
        <p:grpSpPr>
          <a:xfrm>
            <a:off x="5482132" y="9338663"/>
            <a:ext cx="17267970" cy="1006616"/>
            <a:chOff x="1490825" y="0"/>
            <a:chExt cx="17267968" cy="1006614"/>
          </a:xfrm>
        </p:grpSpPr>
        <p:sp>
          <p:nvSpPr>
            <p:cNvPr id="1193" name="Shape 1193"/>
            <p:cNvSpPr txBox="1"/>
            <p:nvPr/>
          </p:nvSpPr>
          <p:spPr>
            <a:xfrm>
              <a:off x="3847505" y="0"/>
              <a:ext cx="14911288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Make tables of summaries with </a:t>
              </a:r>
              <a:r>
                <a:rPr b="1" dirty="0" err="1">
                  <a:solidFill>
                    <a:schemeClr val="accent1"/>
                  </a:solidFill>
                </a:rPr>
                <a:t>summarise</a:t>
              </a:r>
              <a:r>
                <a:rPr b="1" dirty="0">
                  <a:solidFill>
                    <a:schemeClr val="accent1"/>
                  </a:solidFill>
                </a:rPr>
                <a:t>()</a:t>
              </a:r>
              <a:r>
                <a:rPr dirty="0"/>
                <a:t>.</a:t>
              </a: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90825" y="137662"/>
              <a:ext cx="206194" cy="110207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99" name="Shape 1199"/>
          <p:cNvSpPr txBox="1"/>
          <p:nvPr/>
        </p:nvSpPr>
        <p:spPr>
          <a:xfrm>
            <a:off x="7838813" y="3551856"/>
            <a:ext cx="12608712" cy="1006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variables with </a:t>
            </a:r>
            <a:r>
              <a:rPr b="1" dirty="0">
                <a:solidFill>
                  <a:schemeClr val="accent1"/>
                </a:solidFill>
              </a:rPr>
              <a:t>select()</a:t>
            </a:r>
          </a:p>
        </p:txBody>
      </p:sp>
      <p:grpSp>
        <p:nvGrpSpPr>
          <p:cNvPr id="1210" name="Group 1210"/>
          <p:cNvGrpSpPr/>
          <p:nvPr/>
        </p:nvGrpSpPr>
        <p:grpSpPr>
          <a:xfrm>
            <a:off x="5468518" y="7370637"/>
            <a:ext cx="14079727" cy="1006617"/>
            <a:chOff x="1378706" y="0"/>
            <a:chExt cx="14079724" cy="1006614"/>
          </a:xfrm>
        </p:grpSpPr>
        <p:sp>
          <p:nvSpPr>
            <p:cNvPr id="1207" name="Shape 1207"/>
            <p:cNvSpPr/>
            <p:nvPr/>
          </p:nvSpPr>
          <p:spPr>
            <a:xfrm>
              <a:off x="1378706" y="444604"/>
              <a:ext cx="219661" cy="117405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9" name="Shape 1209"/>
            <p:cNvSpPr txBox="1"/>
            <p:nvPr/>
          </p:nvSpPr>
          <p:spPr>
            <a:xfrm>
              <a:off x="3749000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Arrange cases, with </a:t>
              </a:r>
              <a:r>
                <a:rPr b="1" dirty="0">
                  <a:solidFill>
                    <a:schemeClr val="accent1"/>
                  </a:solidFill>
                </a:rPr>
                <a:t>arrange()</a:t>
              </a:r>
              <a:r>
                <a:rPr lang="en-GB" b="1" dirty="0">
                  <a:solidFill>
                    <a:schemeClr val="accent1"/>
                  </a:solidFill>
                </a:rPr>
                <a:t> </a:t>
              </a:r>
              <a:r>
                <a:rPr lang="en-GB" dirty="0">
                  <a:solidFill>
                    <a:schemeClr val="accent1"/>
                  </a:solidFill>
                </a:rPr>
                <a:t>+</a:t>
              </a:r>
              <a:r>
                <a:rPr lang="en-GB" b="1" dirty="0">
                  <a:solidFill>
                    <a:schemeClr val="accent1"/>
                  </a:solidFill>
                </a:rPr>
                <a:t> </a:t>
              </a:r>
              <a:r>
                <a:rPr lang="en-GB" b="1" dirty="0" err="1">
                  <a:solidFill>
                    <a:schemeClr val="accent1"/>
                  </a:solidFill>
                </a:rPr>
                <a:t>desc</a:t>
              </a:r>
              <a:r>
                <a:rPr lang="en-GB" b="1" dirty="0">
                  <a:solidFill>
                    <a:schemeClr val="accent1"/>
                  </a:solidFill>
                </a:rPr>
                <a:t>()</a:t>
              </a:r>
              <a:r>
                <a:rPr dirty="0"/>
                <a:t>.</a:t>
              </a:r>
            </a:p>
          </p:txBody>
        </p:sp>
      </p:grpSp>
      <p:sp>
        <p:nvSpPr>
          <p:cNvPr id="1211" name="Shape 1211"/>
          <p:cNvSpPr txBox="1"/>
          <p:nvPr/>
        </p:nvSpPr>
        <p:spPr>
          <a:xfrm>
            <a:off x="7838813" y="5461769"/>
            <a:ext cx="12608713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  <p:sp>
        <p:nvSpPr>
          <p:cNvPr id="1213" name="Shape 1213"/>
          <p:cNvSpPr/>
          <p:nvPr/>
        </p:nvSpPr>
        <p:spPr>
          <a:xfrm>
            <a:off x="5481938" y="5622624"/>
            <a:ext cx="206583" cy="110415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22" name="Group 1222"/>
          <p:cNvGrpSpPr/>
          <p:nvPr/>
        </p:nvGrpSpPr>
        <p:grpSpPr>
          <a:xfrm>
            <a:off x="5482132" y="11273225"/>
            <a:ext cx="14066112" cy="1006616"/>
            <a:chOff x="1490825" y="0"/>
            <a:chExt cx="14066110" cy="1006614"/>
          </a:xfrm>
        </p:grpSpPr>
        <p:sp>
          <p:nvSpPr>
            <p:cNvPr id="1217" name="Shape 1217"/>
            <p:cNvSpPr txBox="1"/>
            <p:nvPr/>
          </p:nvSpPr>
          <p:spPr>
            <a:xfrm>
              <a:off x="3847505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Make new variables, with </a:t>
              </a:r>
              <a:r>
                <a:rPr b="1" dirty="0">
                  <a:solidFill>
                    <a:schemeClr val="accent1"/>
                  </a:solidFill>
                </a:rPr>
                <a:t>mutate()</a:t>
              </a:r>
              <a:r>
                <a:rPr dirty="0"/>
                <a:t>.</a:t>
              </a: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490825" y="455001"/>
              <a:ext cx="206194" cy="110206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22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Shape 122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4A24F-856A-43D1-A858-4DF7FD77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48" y="3405129"/>
            <a:ext cx="2011671" cy="148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C44B6-4CF0-49F5-8694-77D45C2B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15" y="5111218"/>
            <a:ext cx="2397194" cy="1645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4626E-F863-43C8-8A4A-635DDFE06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831" y="6993421"/>
            <a:ext cx="2397193" cy="1659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1D6E2-7766-429B-804C-569F697FA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293" y="10808309"/>
            <a:ext cx="2943064" cy="147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1DBC7-7F3E-4FEE-8661-CAFCB0534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748" y="9121679"/>
            <a:ext cx="2163200" cy="1422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" grpId="0"/>
      <p:bldP spid="1211" grpId="0"/>
      <p:bldP spid="121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Shape 12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1232" name="Shape 1232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5038655" y="49312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6" name="Shape 1236"/>
          <p:cNvSpPr txBox="1"/>
          <p:nvPr/>
        </p:nvSpPr>
        <p:spPr>
          <a:xfrm rot="21271686">
            <a:off x="17733503" y="7849809"/>
            <a:ext cx="592329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Still a dataframe</a:t>
            </a:r>
          </a:p>
        </p:txBody>
      </p:sp>
      <p:pic>
        <p:nvPicPr>
          <p:cNvPr id="1237" name="Picture 123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220" y="9503481"/>
            <a:ext cx="2736841" cy="1955858"/>
          </a:xfrm>
          <a:prstGeom prst="rect">
            <a:avLst/>
          </a:prstGeom>
        </p:spPr>
      </p:pic>
      <p:graphicFrame>
        <p:nvGraphicFramePr>
          <p:cNvPr id="1239" name="Table 123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240" name="Table 1240"/>
          <p:cNvGraphicFramePr/>
          <p:nvPr/>
        </p:nvGraphicFramePr>
        <p:xfrm>
          <a:off x="15380451" y="7467692"/>
          <a:ext cx="21590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rea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write_csv()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244" name="Shape 244"/>
          <p:cNvSpPr/>
          <p:nvPr/>
        </p:nvSpPr>
        <p:spPr>
          <a:xfrm>
            <a:off x="3835493" y="5473745"/>
            <a:ext cx="16655611" cy="201290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4030104" y="596635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write_csv</a:t>
            </a:r>
            <a:r>
              <a:rPr dirty="0"/>
              <a:t>(</a:t>
            </a:r>
            <a:r>
              <a:rPr dirty="0" err="1"/>
              <a:t>babynames</a:t>
            </a:r>
            <a:r>
              <a:rPr dirty="0"/>
              <a:t>, path = "babynames.csv")</a:t>
            </a:r>
          </a:p>
        </p:txBody>
      </p:sp>
      <p:sp>
        <p:nvSpPr>
          <p:cNvPr id="246" name="Shape 246"/>
          <p:cNvSpPr/>
          <p:nvPr/>
        </p:nvSpPr>
        <p:spPr>
          <a:xfrm>
            <a:off x="3838080" y="6779313"/>
            <a:ext cx="4513660" cy="3603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Table to save</a:t>
            </a:r>
          </a:p>
        </p:txBody>
      </p:sp>
      <p:sp>
        <p:nvSpPr>
          <p:cNvPr id="247" name="Shape 247"/>
          <p:cNvSpPr/>
          <p:nvPr/>
        </p:nvSpPr>
        <p:spPr>
          <a:xfrm>
            <a:off x="8613688" y="6779313"/>
            <a:ext cx="5826523" cy="3603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path to save at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3" name="Shape 124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 contents as a vector.</a:t>
            </a:r>
          </a:p>
        </p:txBody>
      </p:sp>
      <p:sp>
        <p:nvSpPr>
          <p:cNvPr id="1245" name="Shape 124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Shape 124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</a:t>
            </a:r>
            <a:r>
              <a:rPr>
                <a:solidFill>
                  <a:srgbClr val="000000"/>
                </a:solidFill>
              </a:rPr>
              <a:t>$</a:t>
            </a:r>
            <a:r>
              <a:t>n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48" name="Shape 124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9" name="Table 124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50" name="Shape 125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9655 9532 5927 5348 …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Shape 125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 contents as a vector.</a:t>
            </a:r>
          </a:p>
        </p:txBody>
      </p:sp>
      <p:sp>
        <p:nvSpPr>
          <p:cNvPr id="1255" name="Shape 1255"/>
          <p:cNvSpPr/>
          <p:nvPr/>
        </p:nvSpPr>
        <p:spPr>
          <a:xfrm>
            <a:off x="4895098" y="5227703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6" name="Shape 1256"/>
          <p:cNvSpPr txBox="1"/>
          <p:nvPr/>
        </p:nvSpPr>
        <p:spPr>
          <a:xfrm>
            <a:off x="5038655" y="5321530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 err="1">
                <a:solidFill>
                  <a:srgbClr val="000000"/>
                </a:solidFill>
              </a:rPr>
              <a:t>$</a:t>
            </a:r>
            <a:r>
              <a:rPr dirty="0" err="1">
                <a:solidFill>
                  <a:schemeClr val="accent2"/>
                </a:solidFill>
              </a:rPr>
              <a:t>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57" name="Shape 1257"/>
          <p:cNvSpPr/>
          <p:nvPr/>
        </p:nvSpPr>
        <p:spPr>
          <a:xfrm>
            <a:off x="11212816" y="6619990"/>
            <a:ext cx="6612732" cy="409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84" y="5353"/>
                </a:lnTo>
                <a:cubicBezTo>
                  <a:pt x="454" y="5770"/>
                  <a:pt x="237" y="6412"/>
                  <a:pt x="237" y="7142"/>
                </a:cubicBezTo>
                <a:lnTo>
                  <a:pt x="237" y="19322"/>
                </a:lnTo>
                <a:cubicBezTo>
                  <a:pt x="237" y="20580"/>
                  <a:pt x="869" y="21600"/>
                  <a:pt x="1649" y="21600"/>
                </a:cubicBezTo>
                <a:lnTo>
                  <a:pt x="20188" y="21600"/>
                </a:lnTo>
                <a:cubicBezTo>
                  <a:pt x="20968" y="21600"/>
                  <a:pt x="21600" y="20580"/>
                  <a:pt x="21600" y="19322"/>
                </a:cubicBezTo>
                <a:lnTo>
                  <a:pt x="21600" y="7142"/>
                </a:lnTo>
                <a:cubicBezTo>
                  <a:pt x="21600" y="5884"/>
                  <a:pt x="20968" y="4864"/>
                  <a:pt x="20188" y="4864"/>
                </a:cubicBezTo>
                <a:lnTo>
                  <a:pt x="1649" y="4864"/>
                </a:lnTo>
                <a:cubicBezTo>
                  <a:pt x="1624" y="4864"/>
                  <a:pt x="1602" y="4874"/>
                  <a:pt x="1578" y="4876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column name (no quotes)</a:t>
            </a:r>
          </a:p>
        </p:txBody>
      </p:sp>
      <p:sp>
        <p:nvSpPr>
          <p:cNvPr id="1258" name="Shape 1258"/>
          <p:cNvSpPr/>
          <p:nvPr/>
        </p:nvSpPr>
        <p:spPr>
          <a:xfrm>
            <a:off x="4164848" y="6478306"/>
            <a:ext cx="4191001" cy="4239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22" y="5423"/>
                </a:lnTo>
                <a:lnTo>
                  <a:pt x="2228" y="5423"/>
                </a:lnTo>
                <a:cubicBezTo>
                  <a:pt x="997" y="5423"/>
                  <a:pt x="0" y="6409"/>
                  <a:pt x="0" y="7625"/>
                </a:cubicBezTo>
                <a:lnTo>
                  <a:pt x="0" y="19398"/>
                </a:lnTo>
                <a:cubicBezTo>
                  <a:pt x="0" y="20614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14"/>
                  <a:pt x="21600" y="19398"/>
                </a:cubicBezTo>
                <a:lnTo>
                  <a:pt x="21600" y="7625"/>
                </a:lnTo>
                <a:cubicBezTo>
                  <a:pt x="21600" y="6678"/>
                  <a:pt x="20992" y="5878"/>
                  <a:pt x="20144" y="5567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1259" name="Shape 1259"/>
          <p:cNvSpPr/>
          <p:nvPr/>
        </p:nvSpPr>
        <p:spPr>
          <a:xfrm>
            <a:off x="9445538" y="6496170"/>
            <a:ext cx="1536701" cy="4222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31" y="0"/>
                </a:moveTo>
                <a:lnTo>
                  <a:pt x="11246" y="5359"/>
                </a:lnTo>
                <a:lnTo>
                  <a:pt x="6075" y="5359"/>
                </a:lnTo>
                <a:cubicBezTo>
                  <a:pt x="2720" y="5359"/>
                  <a:pt x="0" y="6349"/>
                  <a:pt x="0" y="7570"/>
                </a:cubicBezTo>
                <a:lnTo>
                  <a:pt x="0" y="19389"/>
                </a:lnTo>
                <a:cubicBezTo>
                  <a:pt x="0" y="20610"/>
                  <a:pt x="2720" y="21600"/>
                  <a:pt x="6075" y="21600"/>
                </a:cubicBezTo>
                <a:lnTo>
                  <a:pt x="15525" y="21600"/>
                </a:lnTo>
                <a:cubicBezTo>
                  <a:pt x="18880" y="21600"/>
                  <a:pt x="21600" y="20610"/>
                  <a:pt x="21600" y="19389"/>
                </a:cubicBezTo>
                <a:lnTo>
                  <a:pt x="21600" y="7570"/>
                </a:lnTo>
                <a:cubicBezTo>
                  <a:pt x="21600" y="6349"/>
                  <a:pt x="18880" y="5359"/>
                  <a:pt x="15525" y="5359"/>
                </a:cubicBezTo>
                <a:lnTo>
                  <a:pt x="14817" y="5359"/>
                </a:lnTo>
                <a:lnTo>
                  <a:pt x="1303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141</a:t>
            </a:fld>
            <a:endParaRPr/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Shape 126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pull()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friendly version of $</a:t>
            </a:r>
          </a:p>
        </p:txBody>
      </p:sp>
      <p:sp>
        <p:nvSpPr>
          <p:cNvPr id="1265" name="Shape 126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6" name="Shape 126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chemeClr val="accent1"/>
                </a:solidFill>
              </a:rPr>
              <a:t>pull(</a:t>
            </a:r>
            <a:r>
              <a:t>n</a:t>
            </a:r>
            <a:r>
              <a:rPr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68" name="Shape 126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69" name="Table 126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70" name="Shape 127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9655 9532 5927 5348 …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883964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Shape 1273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Visualize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defTabSz="554990">
              <a:defRPr sz="6080" b="1">
                <a:solidFill>
                  <a:srgbClr val="83A9D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Transform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Model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Communicate</a:t>
            </a:r>
          </a:p>
        </p:txBody>
      </p:sp>
      <p:sp>
        <p:nvSpPr>
          <p:cNvPr id="257" name="Shape 257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Program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9-07-31 at 1.43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700BF7-14BE-4F95-9931-78B3CF2B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023" y="2001074"/>
            <a:ext cx="17616341" cy="11601006"/>
          </a:xfrm>
          <a:prstGeom prst="rect">
            <a:avLst/>
          </a:prstGeom>
        </p:spPr>
      </p:pic>
      <p:pic>
        <p:nvPicPr>
          <p:cNvPr id="274" name="pdf-dpl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Who has the most popular name?</a:t>
            </a:r>
            <a:endParaRPr dirty="0"/>
          </a:p>
        </p:txBody>
      </p:sp>
      <p:sp>
        <p:nvSpPr>
          <p:cNvPr id="276" name="Shape 276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Which </a:t>
            </a:r>
            <a:r>
              <a:rPr dirty="0" err="1"/>
              <a:t>geom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Table 292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9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to isolate</a:t>
            </a:r>
            <a:r>
              <a:rPr lang="en-US" dirty="0"/>
              <a:t> Garrett</a:t>
            </a:r>
            <a:r>
              <a:rPr dirty="0"/>
              <a:t>?</a:t>
            </a:r>
          </a:p>
        </p:txBody>
      </p:sp>
      <p:graphicFrame>
        <p:nvGraphicFramePr>
          <p:cNvPr id="295" name="Table 295"/>
          <p:cNvGraphicFramePr/>
          <p:nvPr>
            <p:extLst>
              <p:ext uri="{D42A27DB-BD31-4B8C-83A1-F6EECF244321}">
                <p14:modId xmlns:p14="http://schemas.microsoft.com/office/powerpoint/2010/main" val="3870733877"/>
              </p:ext>
            </p:extLst>
          </p:nvPr>
        </p:nvGraphicFramePr>
        <p:xfrm>
          <a:off x="14068562" y="3237996"/>
          <a:ext cx="5524768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6" name="Shape 296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dplyr</a:t>
            </a:r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4025134" y="557937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pic>
        <p:nvPicPr>
          <p:cNvPr id="1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 txBox="1"/>
          <p:nvPr/>
        </p:nvSpPr>
        <p:spPr>
          <a:xfrm>
            <a:off x="3939332" y="2637748"/>
            <a:ext cx="1650533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Names and sex of babies born in the US from 1880 to 2017. 1.9M rows.</a:t>
            </a:r>
          </a:p>
        </p:txBody>
      </p:sp>
      <p:pic>
        <p:nvPicPr>
          <p:cNvPr id="147" name="Picture 14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7312" y="1680716"/>
            <a:ext cx="7008001" cy="8944233"/>
          </a:xfrm>
          <a:prstGeom prst="rect">
            <a:avLst/>
          </a:prstGeom>
        </p:spPr>
      </p:pic>
      <p:sp>
        <p:nvSpPr>
          <p:cNvPr id="7" name="Shape 182">
            <a:extLst>
              <a:ext uri="{FF2B5EF4-FFF2-40B4-BE49-F238E27FC236}">
                <a16:creationId xmlns:a16="http://schemas.microsoft.com/office/drawing/2014/main" id="{934687B7-5C95-4A34-B4E5-E491497F5139}"/>
              </a:ext>
            </a:extLst>
          </p:cNvPr>
          <p:cNvSpPr/>
          <p:nvPr/>
        </p:nvSpPr>
        <p:spPr>
          <a:xfrm>
            <a:off x="5642073" y="5034611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183">
            <a:extLst>
              <a:ext uri="{FF2B5EF4-FFF2-40B4-BE49-F238E27FC236}">
                <a16:creationId xmlns:a16="http://schemas.microsoft.com/office/drawing/2014/main" id="{EB7539EB-F196-4A98-86FB-0D2578992CEB}"/>
              </a:ext>
            </a:extLst>
          </p:cNvPr>
          <p:cNvSpPr txBox="1"/>
          <p:nvPr/>
        </p:nvSpPr>
        <p:spPr>
          <a:xfrm>
            <a:off x="6006793" y="5197127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year,sex,name,n,prop</a:t>
            </a:r>
            <a:endParaRPr dirty="0"/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1880,F,Mary,7065,0.07238359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1880,F,Anna,2604,0.02667896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1880,F,Emma,2003,0.02052149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1880,F,Elizabeth,1939,0.01986579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1880,F,Minnie,1746,0.01788843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1880,F,Margaret,1578,0.0161672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1880,F,Ida,1472,0.01508119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1880,F,Alice,1414,0.01448696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 advAuto="0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dplyr</a:t>
            </a:r>
          </a:p>
        </p:txBody>
      </p:sp>
      <p:pic>
        <p:nvPicPr>
          <p:cNvPr id="30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Isolating data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960989" y="4728071"/>
            <a:ext cx="15465173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/>
              <a:t>- extract </a:t>
            </a:r>
            <a:r>
              <a:rPr b="1" dirty="0">
                <a:solidFill>
                  <a:srgbClr val="8DB06D"/>
                </a:solidFill>
              </a:rPr>
              <a:t>cases</a:t>
            </a:r>
            <a:r>
              <a:rPr lang="en-US" b="1" dirty="0">
                <a:solidFill>
                  <a:srgbClr val="8DB06D"/>
                </a:solidFill>
              </a:rPr>
              <a:t>/rows</a:t>
            </a:r>
            <a:endParaRPr b="1" dirty="0">
              <a:solidFill>
                <a:srgbClr val="8DB06D"/>
              </a:solidFill>
            </a:endParaRP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arrange() </a:t>
            </a:r>
            <a:r>
              <a:rPr dirty="0"/>
              <a:t>- reorder </a:t>
            </a:r>
            <a:r>
              <a:rPr b="1" dirty="0">
                <a:solidFill>
                  <a:schemeClr val="accent5"/>
                </a:solidFill>
              </a:rPr>
              <a:t>cases</a:t>
            </a:r>
            <a:r>
              <a:rPr lang="en-US" b="1" dirty="0">
                <a:solidFill>
                  <a:schemeClr val="accent5"/>
                </a:solidFill>
              </a:rPr>
              <a:t>/rows</a:t>
            </a:r>
            <a:endParaRPr b="1" dirty="0">
              <a:solidFill>
                <a:schemeClr val="accent5"/>
              </a:solidFill>
            </a:endParaRP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    </a:t>
            </a:r>
            <a:r>
              <a:rPr lang="en-GB" b="1" dirty="0">
                <a:solidFill>
                  <a:srgbClr val="78AAD6"/>
                </a:solidFill>
              </a:rPr>
              <a:t>select()</a:t>
            </a:r>
            <a:r>
              <a:rPr lang="en-GB" dirty="0"/>
              <a:t> - extract </a:t>
            </a:r>
            <a:r>
              <a:rPr lang="en-GB" b="1" dirty="0">
                <a:solidFill>
                  <a:srgbClr val="78AAD6"/>
                </a:solidFill>
              </a:rPr>
              <a:t>variables/columns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06" name="Shape 406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/>
              <a:t>.data, </a:t>
            </a:r>
            <a:r>
              <a:rPr lang="en-US" dirty="0"/>
              <a:t>  </a:t>
            </a:r>
            <a:r>
              <a:rPr dirty="0">
                <a:solidFill>
                  <a:schemeClr val="accent2"/>
                </a:solidFill>
              </a:rPr>
              <a:t>…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410" name="Group 410"/>
          <p:cNvGrpSpPr/>
          <p:nvPr/>
        </p:nvGrpSpPr>
        <p:grpSpPr>
          <a:xfrm>
            <a:off x="4107425" y="5569837"/>
            <a:ext cx="11786444" cy="3778792"/>
            <a:chOff x="0" y="-1482725"/>
            <a:chExt cx="11786442" cy="3778791"/>
          </a:xfrm>
        </p:grpSpPr>
        <p:sp>
          <p:nvSpPr>
            <p:cNvPr id="408" name="Shape 408"/>
            <p:cNvSpPr/>
            <p:nvPr/>
          </p:nvSpPr>
          <p:spPr>
            <a:xfrm>
              <a:off x="4551807" y="-1293019"/>
              <a:ext cx="7234635" cy="3589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one or more logical tests </a:t>
              </a:r>
              <a:r>
                <a:rPr b="0" dirty="0"/>
                <a:t>(filter returns each row for which the test is TRUE)</a:t>
              </a:r>
            </a:p>
          </p:txBody>
        </p:sp>
        <p:sp>
          <p:nvSpPr>
            <p:cNvPr id="409" name="Shape 409"/>
            <p:cNvSpPr/>
            <p:nvPr/>
          </p:nvSpPr>
          <p:spPr>
            <a:xfrm>
              <a:off x="0" y="-1482725"/>
              <a:ext cx="4191000" cy="3741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 frame to transform</a:t>
              </a:r>
            </a:p>
          </p:txBody>
        </p:sp>
      </p:grpSp>
      <p:sp>
        <p:nvSpPr>
          <p:cNvPr id="411" name="Shape 4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Table 424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2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429" name="Shape 429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30" name="Table 430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1" name="Shape 431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3" name="Shape 43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2" name="Shape 441">
            <a:extLst>
              <a:ext uri="{FF2B5EF4-FFF2-40B4-BE49-F238E27FC236}">
                <a16:creationId xmlns:a16="http://schemas.microsoft.com/office/drawing/2014/main" id="{9041A1A2-FAB1-40DA-8605-8C53C8F0E8D3}"/>
              </a:ext>
            </a:extLst>
          </p:cNvPr>
          <p:cNvSpPr txBox="1"/>
          <p:nvPr/>
        </p:nvSpPr>
        <p:spPr>
          <a:xfrm>
            <a:off x="5735094" y="4993075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</a:t>
            </a:r>
            <a:r>
              <a:rPr b="1" dirty="0">
                <a:solidFill>
                  <a:schemeClr val="accent1"/>
                </a:solidFill>
              </a:rPr>
              <a:t>==</a:t>
            </a:r>
            <a:r>
              <a:rPr dirty="0"/>
              <a:t> "Garrett"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Table 435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36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440" name="Shape 440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1" name="Shape 441"/>
          <p:cNvSpPr txBox="1"/>
          <p:nvPr/>
        </p:nvSpPr>
        <p:spPr>
          <a:xfrm>
            <a:off x="5735094" y="4993075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</a:t>
            </a:r>
            <a:r>
              <a:rPr b="1" dirty="0">
                <a:solidFill>
                  <a:schemeClr val="accent5"/>
                </a:solidFill>
              </a:rPr>
              <a:t>==</a:t>
            </a:r>
            <a:r>
              <a:rPr dirty="0"/>
              <a:t> "Garrett"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42" name="Shape 442"/>
          <p:cNvSpPr/>
          <p:nvPr/>
        </p:nvSpPr>
        <p:spPr>
          <a:xfrm>
            <a:off x="14492157" y="5840729"/>
            <a:ext cx="8882841" cy="556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877" y="7230"/>
                </a:lnTo>
                <a:cubicBezTo>
                  <a:pt x="3774" y="7497"/>
                  <a:pt x="3710" y="7803"/>
                  <a:pt x="3710" y="8135"/>
                </a:cubicBezTo>
                <a:lnTo>
                  <a:pt x="3710" y="19799"/>
                </a:lnTo>
                <a:cubicBezTo>
                  <a:pt x="3710" y="20794"/>
                  <a:pt x="4243" y="21600"/>
                  <a:pt x="4900" y="21600"/>
                </a:cubicBezTo>
                <a:lnTo>
                  <a:pt x="20410" y="21600"/>
                </a:lnTo>
                <a:cubicBezTo>
                  <a:pt x="21067" y="21600"/>
                  <a:pt x="21600" y="20794"/>
                  <a:pt x="21600" y="19799"/>
                </a:cubicBezTo>
                <a:lnTo>
                  <a:pt x="21600" y="8135"/>
                </a:lnTo>
                <a:cubicBezTo>
                  <a:pt x="21600" y="7140"/>
                  <a:pt x="21067" y="6333"/>
                  <a:pt x="20410" y="6333"/>
                </a:cubicBezTo>
                <a:lnTo>
                  <a:pt x="4900" y="6333"/>
                </a:lnTo>
                <a:cubicBezTo>
                  <a:pt x="4720" y="6333"/>
                  <a:pt x="4550" y="6398"/>
                  <a:pt x="4397" y="650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32000" tIns="1296000" rIns="1080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= sets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(returns nothing)</a:t>
            </a:r>
          </a:p>
          <a:p>
            <a:pPr>
              <a:lnSpc>
                <a:spcPct val="90000"/>
              </a:lnSpc>
              <a:spcBef>
                <a:spcPts val="2400"/>
              </a:spcBef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/>
              <a:t>(returns TRUE or FALSE)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/>
          <p:nvPr/>
        </p:nvSpPr>
        <p:spPr>
          <a:xfrm>
            <a:off x="4025134" y="442485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Logical tests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9970767" y="2905786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448" name="Table 448"/>
          <p:cNvGraphicFramePr/>
          <p:nvPr>
            <p:extLst>
              <p:ext uri="{D42A27DB-BD31-4B8C-83A1-F6EECF244321}">
                <p14:modId xmlns:p14="http://schemas.microsoft.com/office/powerpoint/2010/main" val="1841983279"/>
              </p:ext>
            </p:extLst>
          </p:nvPr>
        </p:nvGraphicFramePr>
        <p:xfrm>
          <a:off x="7013489" y="4129471"/>
          <a:ext cx="11275032" cy="7772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671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3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lang="en-GB"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element of a vector</a:t>
                      </a:r>
                      <a:endParaRPr sz="50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49" name="Shape 449"/>
          <p:cNvSpPr/>
          <p:nvPr/>
        </p:nvSpPr>
        <p:spPr>
          <a:xfrm>
            <a:off x="6095479" y="10977271"/>
            <a:ext cx="12227807" cy="17810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0" name="Shape 45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3" name="Shape 453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&lt;- 1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FALSE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&lt;- c(1, 2, 3)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FALSE TRUE </a:t>
            </a:r>
            <a:r>
              <a:rPr dirty="0" err="1"/>
              <a:t>TRUE</a:t>
            </a:r>
            <a:endParaRPr dirty="0"/>
          </a:p>
        </p:txBody>
      </p:sp>
      <p:sp>
        <p:nvSpPr>
          <p:cNvPr id="458" name="Shape 4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t>What might NA stand for?</a:t>
            </a:r>
          </a:p>
        </p:txBody>
      </p:sp>
      <p:sp>
        <p:nvSpPr>
          <p:cNvPr id="462" name="Shape 462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63" name="Shape 463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"1"</a:t>
            </a:r>
          </a:p>
        </p:txBody>
      </p:sp>
      <p:sp>
        <p:nvSpPr>
          <p:cNvPr id="464" name="Shape 464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"one"</a:t>
            </a:r>
          </a:p>
        </p:txBody>
      </p:sp>
      <p:sp>
        <p:nvSpPr>
          <p:cNvPr id="465" name="Shape 465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9-07-31 at 1.43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69" name="Shape 469"/>
          <p:cNvSpPr txBox="1">
            <a:spLocks noGrp="1"/>
          </p:cNvSpPr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t>What might NA stand for?</a:t>
            </a:r>
          </a:p>
        </p:txBody>
      </p:sp>
      <p:sp>
        <p:nvSpPr>
          <p:cNvPr id="470" name="Shape 470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71" name="Shape 471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"1"</a:t>
            </a:r>
          </a:p>
        </p:txBody>
      </p:sp>
      <p:sp>
        <p:nvSpPr>
          <p:cNvPr id="472" name="Shape 472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"one"</a:t>
            </a:r>
          </a:p>
        </p:txBody>
      </p:sp>
      <p:sp>
        <p:nvSpPr>
          <p:cNvPr id="473" name="Shape 473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</a:t>
            </a:r>
          </a:p>
        </p:txBody>
      </p:sp>
      <p:grpSp>
        <p:nvGrpSpPr>
          <p:cNvPr id="477" name="Group 477"/>
          <p:cNvGrpSpPr/>
          <p:nvPr/>
        </p:nvGrpSpPr>
        <p:grpSpPr>
          <a:xfrm>
            <a:off x="10376142" y="8302773"/>
            <a:ext cx="8774055" cy="3807495"/>
            <a:chOff x="82007" y="-188135"/>
            <a:chExt cx="8774053" cy="3807493"/>
          </a:xfrm>
        </p:grpSpPr>
        <p:pic>
          <p:nvPicPr>
            <p:cNvPr id="474" name="Picture 473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714524" y="-188136"/>
              <a:ext cx="2141538" cy="3807495"/>
            </a:xfrm>
            <a:prstGeom prst="rect">
              <a:avLst/>
            </a:prstGeom>
            <a:effectLst/>
          </p:spPr>
        </p:pic>
        <p:sp>
          <p:nvSpPr>
            <p:cNvPr id="476" name="Shape 476"/>
            <p:cNvSpPr/>
            <p:nvPr/>
          </p:nvSpPr>
          <p:spPr>
            <a:xfrm rot="21275570">
              <a:off x="65404" y="2648032"/>
              <a:ext cx="74626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lnSpc>
                  <a:spcPct val="70000"/>
                </a:lnSpc>
                <a:defRPr sz="6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Missing Value (Not Available)</a:t>
              </a:r>
            </a:p>
          </p:txBody>
        </p:sp>
      </p:grpSp>
      <p:sp>
        <p:nvSpPr>
          <p:cNvPr id="478" name="Shape 47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Note: NA is </a:t>
            </a:r>
            <a:r>
              <a:rPr lang="en-US" dirty="0">
                <a:solidFill>
                  <a:schemeClr val="accent5"/>
                </a:solidFill>
              </a:rPr>
              <a:t>strong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6" name="Shape 487">
            <a:extLst>
              <a:ext uri="{FF2B5EF4-FFF2-40B4-BE49-F238E27FC236}">
                <a16:creationId xmlns:a16="http://schemas.microsoft.com/office/drawing/2014/main" id="{5BF27735-217E-42D4-B121-8250BB7FE567}"/>
              </a:ext>
            </a:extLst>
          </p:cNvPr>
          <p:cNvSpPr/>
          <p:nvPr/>
        </p:nvSpPr>
        <p:spPr>
          <a:xfrm>
            <a:off x="10393029" y="355967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 == 1</a:t>
            </a:r>
          </a:p>
        </p:txBody>
      </p:sp>
      <p:sp>
        <p:nvSpPr>
          <p:cNvPr id="7" name="Shape 488">
            <a:extLst>
              <a:ext uri="{FF2B5EF4-FFF2-40B4-BE49-F238E27FC236}">
                <a16:creationId xmlns:a16="http://schemas.microsoft.com/office/drawing/2014/main" id="{EDF75838-FB57-41A0-804E-D42A39F73B5E}"/>
              </a:ext>
            </a:extLst>
          </p:cNvPr>
          <p:cNvSpPr/>
          <p:nvPr/>
        </p:nvSpPr>
        <p:spPr>
          <a:xfrm>
            <a:off x="10393029" y="47577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TRUE</a:t>
            </a:r>
          </a:p>
        </p:txBody>
      </p:sp>
      <p:sp>
        <p:nvSpPr>
          <p:cNvPr id="8" name="Shape 509">
            <a:extLst>
              <a:ext uri="{FF2B5EF4-FFF2-40B4-BE49-F238E27FC236}">
                <a16:creationId xmlns:a16="http://schemas.microsoft.com/office/drawing/2014/main" id="{AAFDF831-C729-4623-B842-97E3E1CDD747}"/>
              </a:ext>
            </a:extLst>
          </p:cNvPr>
          <p:cNvSpPr/>
          <p:nvPr/>
        </p:nvSpPr>
        <p:spPr>
          <a:xfrm>
            <a:off x="10393029" y="9736458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479044">
              <a:spcBef>
                <a:spcPts val="1900"/>
              </a:spcBef>
              <a:defRPr sz="615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 == NA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8BCD976E-B80E-4A4D-8447-D85A48450029}"/>
              </a:ext>
            </a:extLst>
          </p:cNvPr>
          <p:cNvSpPr/>
          <p:nvPr/>
        </p:nvSpPr>
        <p:spPr>
          <a:xfrm>
            <a:off x="10393029" y="10664612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</a:t>
            </a:r>
          </a:p>
        </p:txBody>
      </p:sp>
      <p:sp>
        <p:nvSpPr>
          <p:cNvPr id="10" name="Shape 498">
            <a:extLst>
              <a:ext uri="{FF2B5EF4-FFF2-40B4-BE49-F238E27FC236}">
                <a16:creationId xmlns:a16="http://schemas.microsoft.com/office/drawing/2014/main" id="{5969AA91-0FBD-486A-8D70-0EF334839238}"/>
              </a:ext>
            </a:extLst>
          </p:cNvPr>
          <p:cNvSpPr/>
          <p:nvPr/>
        </p:nvSpPr>
        <p:spPr>
          <a:xfrm>
            <a:off x="10393029" y="6784315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 == NA</a:t>
            </a:r>
          </a:p>
        </p:txBody>
      </p:sp>
      <p:sp>
        <p:nvSpPr>
          <p:cNvPr id="11" name="Shape 499">
            <a:extLst>
              <a:ext uri="{FF2B5EF4-FFF2-40B4-BE49-F238E27FC236}">
                <a16:creationId xmlns:a16="http://schemas.microsoft.com/office/drawing/2014/main" id="{C0A0C9F0-4F51-4076-90B4-BD6E23BC4F0C}"/>
              </a:ext>
            </a:extLst>
          </p:cNvPr>
          <p:cNvSpPr/>
          <p:nvPr/>
        </p:nvSpPr>
        <p:spPr>
          <a:xfrm>
            <a:off x="10393029" y="7891698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r>
              <a:t>What is the result?</a:t>
            </a:r>
          </a:p>
        </p:txBody>
      </p:sp>
      <p:sp>
        <p:nvSpPr>
          <p:cNvPr id="515" name="Shape 515"/>
          <p:cNvSpPr/>
          <p:nvPr/>
        </p:nvSpPr>
        <p:spPr>
          <a:xfrm>
            <a:off x="9930218" y="6093326"/>
            <a:ext cx="4523564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is.na(NA)</a:t>
            </a:r>
          </a:p>
        </p:txBody>
      </p:sp>
      <p:sp>
        <p:nvSpPr>
          <p:cNvPr id="516" name="Shape 516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517" name="Shape 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38094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r>
              <a:t>What is the result?</a:t>
            </a:r>
          </a:p>
        </p:txBody>
      </p:sp>
      <p:sp>
        <p:nvSpPr>
          <p:cNvPr id="515" name="Shape 515"/>
          <p:cNvSpPr/>
          <p:nvPr/>
        </p:nvSpPr>
        <p:spPr>
          <a:xfrm>
            <a:off x="9930218" y="6093326"/>
            <a:ext cx="4523564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is.na(NA)</a:t>
            </a:r>
          </a:p>
        </p:txBody>
      </p:sp>
      <p:sp>
        <p:nvSpPr>
          <p:cNvPr id="516" name="Shape 516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/>
        </p:nvSpPr>
        <p:spPr>
          <a:xfrm>
            <a:off x="4025134" y="31275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Logical tests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9970767" y="2709620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?Comparison</a:t>
            </a:r>
          </a:p>
        </p:txBody>
      </p:sp>
      <p:graphicFrame>
        <p:nvGraphicFramePr>
          <p:cNvPr id="522" name="Table 522"/>
          <p:cNvGraphicFramePr/>
          <p:nvPr>
            <p:extLst>
              <p:ext uri="{D42A27DB-BD31-4B8C-83A1-F6EECF244321}">
                <p14:modId xmlns:p14="http://schemas.microsoft.com/office/powerpoint/2010/main" val="1718999943"/>
              </p:ext>
            </p:extLst>
          </p:nvPr>
        </p:nvGraphicFramePr>
        <p:xfrm>
          <a:off x="7013489" y="393330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23" name="Shape 52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26" name="Shape 526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Use filter, </a:t>
            </a:r>
            <a:r>
              <a:rPr dirty="0" err="1"/>
              <a:t>babynames</a:t>
            </a:r>
            <a:r>
              <a:rPr dirty="0"/>
              <a:t>, and the logical operators to find: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All rows where </a:t>
            </a:r>
            <a:r>
              <a:rPr b="1" dirty="0"/>
              <a:t>prop</a:t>
            </a:r>
            <a:r>
              <a:rPr dirty="0"/>
              <a:t> is greater </a:t>
            </a:r>
            <a:br>
              <a:rPr lang="en-US" dirty="0"/>
            </a:br>
            <a:r>
              <a:rPr lang="en-US" dirty="0"/>
              <a:t>      </a:t>
            </a:r>
            <a:r>
              <a:rPr dirty="0"/>
              <a:t>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All children named “Sea”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194312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1" name="Shape 531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1881     M    John  8769 0.08098299</a:t>
            </a:r>
          </a:p>
        </p:txBody>
      </p:sp>
      <p:sp>
        <p:nvSpPr>
          <p:cNvPr id="532" name="Shape 532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4  1998     F   Sea     5 2.580377e-06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53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1" name="Group 541"/>
          <p:cNvGrpSpPr/>
          <p:nvPr/>
        </p:nvGrpSpPr>
        <p:grpSpPr>
          <a:xfrm>
            <a:off x="4563691" y="3719289"/>
            <a:ext cx="15256618" cy="3619481"/>
            <a:chOff x="0" y="0"/>
            <a:chExt cx="15256616" cy="3619479"/>
          </a:xfrm>
        </p:grpSpPr>
        <p:sp>
          <p:nvSpPr>
            <p:cNvPr id="538" name="Shape 53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Shape 540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rgbClr val="FF2600"/>
                  </a:solidFill>
                </a:rPr>
                <a:t>=</a:t>
              </a:r>
              <a: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chemeClr val="accent2"/>
                  </a:solidFill>
                </a:rPr>
                <a:t>==</a:t>
              </a:r>
              <a:r>
                <a:t> "Sea")</a:t>
              </a:r>
            </a:p>
          </p:txBody>
        </p:sp>
      </p:grpSp>
      <p:grpSp>
        <p:nvGrpSpPr>
          <p:cNvPr id="545" name="Group 545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542" name="Shape 542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rgbClr val="FF2600"/>
                  </a:solidFill>
                </a:rPr>
                <a:t>Sea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chemeClr val="accent2"/>
                  </a:solidFill>
                </a:rPr>
                <a:t>"Sea"</a:t>
              </a:r>
              <a:r>
                <a:t>)</a:t>
              </a:r>
            </a:p>
          </p:txBody>
        </p:sp>
        <p:sp>
          <p:nvSpPr>
            <p:cNvPr id="544" name="Shape 544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2.  Forgetting quotes</a:t>
              </a:r>
              <a:r>
                <a:rPr lang="en-US" dirty="0"/>
                <a:t> around strings (words)</a:t>
              </a:r>
              <a:endParaRPr dirty="0"/>
            </a:p>
          </p:txBody>
        </p:sp>
      </p:grpSp>
      <p:sp>
        <p:nvSpPr>
          <p:cNvPr id="546" name="Shape 5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" name="Table 548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4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rows that meet </a:t>
            </a:r>
            <a:r>
              <a:rPr i="1" u="sng" dirty="0"/>
              <a:t>every</a:t>
            </a:r>
            <a:r>
              <a:rPr dirty="0"/>
              <a:t> logical criteria.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553" name="Shape 553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54" name="Table 554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5" name="Shape 555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6" name="Shape 556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</a:t>
            </a:r>
            <a:r>
              <a:t> name == "Garrett"</a:t>
            </a:r>
            <a:r>
              <a:rPr>
                <a:solidFill>
                  <a:srgbClr val="000000"/>
                </a:solidFill>
              </a:rPr>
              <a:t>,</a:t>
            </a:r>
            <a:r>
              <a:t>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Table 559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6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rows that meet </a:t>
            </a:r>
            <a:r>
              <a:rPr i="1" u="sng" dirty="0"/>
              <a:t>every</a:t>
            </a:r>
            <a:r>
              <a:rPr dirty="0"/>
              <a:t> logical criteria.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564" name="Shape 564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65" name="Table 565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6" name="Shape 566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7" name="Shape 567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filter(babynames, </a:t>
            </a:r>
            <a:r>
              <a:t>name == "Garrett" &amp;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arret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572" name="Table 572"/>
          <p:cNvGraphicFramePr/>
          <p:nvPr>
            <p:extLst>
              <p:ext uri="{D42A27DB-BD31-4B8C-83A1-F6EECF244321}">
                <p14:modId xmlns:p14="http://schemas.microsoft.com/office/powerpoint/2010/main" val="3358693843"/>
              </p:ext>
            </p:extLst>
          </p:nvPr>
        </p:nvGraphicFramePr>
        <p:xfrm>
          <a:off x="7186607" y="5019470"/>
          <a:ext cx="10010786" cy="6727757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lang="en-GB" sz="5000" i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exclusive</a:t>
                      </a: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625">
                <a:tc>
                  <a:txBody>
                    <a:bodyPr/>
                    <a:lstStyle/>
                    <a:p>
                      <a:pPr marL="406400" indent="-406400" defTabSz="914400">
                        <a:defRPr sz="1800"/>
                      </a:pPr>
                      <a:r>
                        <a:rPr sz="4500">
                          <a:latin typeface="Monaco"/>
                          <a:ea typeface="Monaco"/>
                          <a:cs typeface="Monaco"/>
                          <a:sym typeface="Monaco"/>
                        </a:rPr>
                        <a:t>( )
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 group tests. </a:t>
                      </a:r>
                      <a:r>
                        <a:rPr sz="5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&amp; evaluates before |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3" name="Shape 573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31622">
              <a:spcBef>
                <a:spcPts val="1000"/>
              </a:spcBef>
              <a:defRPr sz="546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?base::Logic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584" name="Shape 584"/>
          <p:cNvSpPr txBox="1">
            <a:spLocks noGrp="1"/>
          </p:cNvSpPr>
          <p:nvPr>
            <p:ph type="body" idx="4294967295"/>
          </p:nvPr>
        </p:nvSpPr>
        <p:spPr>
          <a:xfrm>
            <a:off x="1233122" y="3230204"/>
            <a:ext cx="21917756" cy="932378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</a:t>
            </a:r>
            <a:r>
              <a:rPr i="1" dirty="0"/>
              <a:t>Boys </a:t>
            </a:r>
            <a:r>
              <a:rPr dirty="0"/>
              <a:t>named Sue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Names that are one of Acura, Lexus, or Yugo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550063" y="11921240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Shape 58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1917 M     Sue       7    0.0000073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1927 M     Sue       5    0.0000043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590" name="Shape 59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592" name="Shape 59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Shape 59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"Acura" | name =="Lexus" |</a:t>
            </a:r>
            <a:r>
              <a:rPr lang="en-US" dirty="0"/>
              <a:t> </a:t>
            </a:r>
            <a:r>
              <a:rPr dirty="0"/>
              <a:t>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1990     F Lexus    36 1.752932e-05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1990     M Lexus    12 5.579156e-06</a:t>
            </a: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594" name="Shape 594"/>
          <p:cNvSpPr txBox="1"/>
          <p:nvPr/>
        </p:nvSpPr>
        <p:spPr>
          <a:xfrm rot="21275570">
            <a:off x="16182833" y="6238328"/>
            <a:ext cx="5867333" cy="174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Parentheses matter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/>
      <p:bldP spid="589" grpId="0" animBg="1"/>
      <p:bldP spid="590" grpId="0" animBg="1"/>
      <p:bldP spid="591" grpId="0" animBg="1"/>
      <p:bldP spid="592" grpId="0" animBg="1"/>
      <p:bldP spid="593" grpId="0" animBg="1"/>
      <p:bldP spid="59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59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1" name="Group 601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598" name="Shape 59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10 &lt; n &lt; 20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10 &lt; n</a:t>
              </a:r>
              <a:r>
                <a:t>,</a:t>
              </a:r>
              <a:r>
                <a:rPr>
                  <a:solidFill>
                    <a:srgbClr val="FF2600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n &lt; 20</a:t>
              </a:r>
              <a:r>
                <a:t>)</a:t>
              </a:r>
            </a:p>
          </p:txBody>
        </p:sp>
      </p:grpSp>
      <p:grpSp>
        <p:nvGrpSpPr>
          <p:cNvPr id="605" name="Group 605"/>
          <p:cNvGrpSpPr/>
          <p:nvPr/>
        </p:nvGrpSpPr>
        <p:grpSpPr>
          <a:xfrm>
            <a:off x="1510794" y="7769878"/>
            <a:ext cx="21362413" cy="3955510"/>
            <a:chOff x="0" y="0"/>
            <a:chExt cx="21362411" cy="3955509"/>
          </a:xfrm>
        </p:grpSpPr>
        <p:sp>
          <p:nvSpPr>
            <p:cNvPr id="602" name="Shape 602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1211907" y="1778159"/>
              <a:ext cx="19936573" cy="2177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4500" dirty="0"/>
                <a:t>filter(</a:t>
              </a:r>
              <a:r>
                <a:rPr sz="4500" dirty="0" err="1"/>
                <a:t>babynames</a:t>
              </a:r>
              <a:r>
                <a:rPr sz="4500" dirty="0"/>
                <a:t>, </a:t>
              </a:r>
              <a:r>
                <a:rPr sz="4500" dirty="0">
                  <a:solidFill>
                    <a:srgbClr val="FF2600"/>
                  </a:solidFill>
                </a:rPr>
                <a:t>n == 5 | n == </a:t>
              </a:r>
              <a:r>
                <a:rPr lang="en-US" sz="4500" dirty="0">
                  <a:solidFill>
                    <a:srgbClr val="FF2600"/>
                  </a:solidFill>
                </a:rPr>
                <a:t>10</a:t>
              </a:r>
              <a:r>
                <a:rPr sz="4500" dirty="0">
                  <a:solidFill>
                    <a:srgbClr val="FF2600"/>
                  </a:solidFill>
                </a:rPr>
                <a:t> | n == </a:t>
              </a:r>
              <a:r>
                <a:rPr lang="en-US" sz="4500" dirty="0">
                  <a:solidFill>
                    <a:srgbClr val="FF2600"/>
                  </a:solidFill>
                </a:rPr>
                <a:t>15</a:t>
              </a:r>
              <a:r>
                <a:rPr sz="4500" dirty="0">
                  <a:solidFill>
                    <a:srgbClr val="FF2600"/>
                  </a:solidFill>
                </a:rPr>
                <a:t> | n == </a:t>
              </a:r>
              <a:r>
                <a:rPr lang="en-US" sz="4500" dirty="0">
                  <a:solidFill>
                    <a:srgbClr val="FF2600"/>
                  </a:solidFill>
                </a:rPr>
                <a:t>20</a:t>
              </a:r>
              <a:r>
                <a:rPr sz="4500"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4500" dirty="0"/>
                <a:t>filter(</a:t>
              </a:r>
              <a:r>
                <a:rPr sz="4500" dirty="0" err="1"/>
                <a:t>babynames</a:t>
              </a:r>
              <a:r>
                <a:rPr sz="4500" dirty="0"/>
                <a:t>, </a:t>
              </a:r>
              <a:r>
                <a:rPr sz="4500" dirty="0">
                  <a:solidFill>
                    <a:schemeClr val="accent2"/>
                  </a:solidFill>
                </a:rPr>
                <a:t>n %in% c(5, </a:t>
              </a:r>
              <a:r>
                <a:rPr lang="en-US" sz="4500" dirty="0">
                  <a:solidFill>
                    <a:schemeClr val="accent2"/>
                  </a:solidFill>
                </a:rPr>
                <a:t>10</a:t>
              </a:r>
              <a:r>
                <a:rPr sz="4500" dirty="0">
                  <a:solidFill>
                    <a:schemeClr val="accent2"/>
                  </a:solidFill>
                </a:rPr>
                <a:t>, </a:t>
              </a:r>
              <a:r>
                <a:rPr lang="en-US" sz="4500" dirty="0">
                  <a:solidFill>
                    <a:schemeClr val="accent2"/>
                  </a:solidFill>
                </a:rPr>
                <a:t>15</a:t>
              </a:r>
              <a:r>
                <a:rPr sz="4500" dirty="0">
                  <a:solidFill>
                    <a:schemeClr val="accent2"/>
                  </a:solidFill>
                </a:rPr>
                <a:t>, </a:t>
              </a:r>
              <a:r>
                <a:rPr lang="en-US" sz="4500" dirty="0">
                  <a:solidFill>
                    <a:schemeClr val="accent2"/>
                  </a:solidFill>
                </a:rPr>
                <a:t>20</a:t>
              </a:r>
              <a:r>
                <a:rPr sz="4500" dirty="0">
                  <a:solidFill>
                    <a:schemeClr val="accent2"/>
                  </a:solidFill>
                </a:rPr>
                <a:t>)</a:t>
              </a:r>
              <a:r>
                <a:rPr sz="4500" dirty="0"/>
                <a:t>)</a:t>
              </a:r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 defTabSz="543305">
                <a:spcBef>
                  <a:spcPts val="2200"/>
                </a:spcBef>
                <a:defRPr sz="558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4.  Stringing together many tests (when you could use %in%)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Shape 60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1917 M     Sue       7    0.0000073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1927 M     Sue       5    0.0000043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610" name="Shape 61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1" name="Shape 61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612" name="Shape 61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3" name="Shape 61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"Acura" | name =="Lexus" |name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1990     F Lexus    36 1.752932e-05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1990     M Lexus    12 5.579156e-06</a:t>
            </a: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614" name="Shape 614"/>
          <p:cNvSpPr/>
          <p:nvPr/>
        </p:nvSpPr>
        <p:spPr>
          <a:xfrm>
            <a:off x="602808" y="-137617"/>
            <a:ext cx="23159155" cy="9301098"/>
          </a:xfrm>
          <a:prstGeom prst="rect">
            <a:avLst/>
          </a:prstGeom>
          <a:solidFill>
            <a:srgbClr val="FFFFFF">
              <a:alpha val="74525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594">
            <a:extLst>
              <a:ext uri="{FF2B5EF4-FFF2-40B4-BE49-F238E27FC236}">
                <a16:creationId xmlns:a16="http://schemas.microsoft.com/office/drawing/2014/main" id="{8C36581A-CEE6-4B2F-A285-280D3BD59123}"/>
              </a:ext>
            </a:extLst>
          </p:cNvPr>
          <p:cNvSpPr txBox="1"/>
          <p:nvPr/>
        </p:nvSpPr>
        <p:spPr>
          <a:xfrm rot="21275570">
            <a:off x="14164428" y="11189628"/>
            <a:ext cx="7890239" cy="125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Or use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4000" dirty="0">
                <a:solidFill>
                  <a:schemeClr val="accent2"/>
                </a:solidFill>
              </a:rPr>
              <a:t>%in% c(“Acura”, “Lexus”, “Yugo”)</a:t>
            </a:r>
            <a:endParaRPr sz="4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1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arrange(</a:t>
            </a:r>
            <a:r>
              <a:rPr dirty="0"/>
              <a:t>.data, </a:t>
            </a:r>
            <a:r>
              <a:rPr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23" name="Shape 623"/>
          <p:cNvSpPr/>
          <p:nvPr/>
        </p:nvSpPr>
        <p:spPr>
          <a:xfrm>
            <a:off x="8391160" y="5852969"/>
            <a:ext cx="9371014" cy="4487878"/>
          </a:xfrm>
          <a:custGeom>
            <a:avLst/>
            <a:gdLst>
              <a:gd name="connsiteX0" fmla="*/ 1811 w 21600"/>
              <a:gd name="connsiteY0" fmla="*/ 0 h 21696"/>
              <a:gd name="connsiteX1" fmla="*/ 2893 w 21600"/>
              <a:gd name="connsiteY1" fmla="*/ 6347 h 21696"/>
              <a:gd name="connsiteX2" fmla="*/ 996 w 21600"/>
              <a:gd name="connsiteY2" fmla="*/ 6347 h 21696"/>
              <a:gd name="connsiteX3" fmla="*/ 0 w 21600"/>
              <a:gd name="connsiteY3" fmla="*/ 8436 h 21696"/>
              <a:gd name="connsiteX4" fmla="*/ 0 w 21600"/>
              <a:gd name="connsiteY4" fmla="*/ 19607 h 21696"/>
              <a:gd name="connsiteX5" fmla="*/ 996 w 21600"/>
              <a:gd name="connsiteY5" fmla="*/ 21696 h 21696"/>
              <a:gd name="connsiteX6" fmla="*/ 20604 w 21600"/>
              <a:gd name="connsiteY6" fmla="*/ 21696 h 21696"/>
              <a:gd name="connsiteX7" fmla="*/ 21600 w 21600"/>
              <a:gd name="connsiteY7" fmla="*/ 19607 h 21696"/>
              <a:gd name="connsiteX8" fmla="*/ 21600 w 21600"/>
              <a:gd name="connsiteY8" fmla="*/ 8436 h 21696"/>
              <a:gd name="connsiteX9" fmla="*/ 20604 w 21600"/>
              <a:gd name="connsiteY9" fmla="*/ 6347 h 21696"/>
              <a:gd name="connsiteX10" fmla="*/ 3479 w 21600"/>
              <a:gd name="connsiteY10" fmla="*/ 6347 h 21696"/>
              <a:gd name="connsiteX11" fmla="*/ 1811 w 21600"/>
              <a:gd name="connsiteY11" fmla="*/ 0 h 21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696" extrusionOk="0">
                <a:moveTo>
                  <a:pt x="1811" y="0"/>
                </a:moveTo>
                <a:lnTo>
                  <a:pt x="2893" y="6347"/>
                </a:lnTo>
                <a:lnTo>
                  <a:pt x="996" y="6347"/>
                </a:lnTo>
                <a:cubicBezTo>
                  <a:pt x="446" y="6347"/>
                  <a:pt x="0" y="7282"/>
                  <a:pt x="0" y="8436"/>
                </a:cubicBezTo>
                <a:lnTo>
                  <a:pt x="0" y="19607"/>
                </a:lnTo>
                <a:cubicBezTo>
                  <a:pt x="0" y="20761"/>
                  <a:pt x="446" y="21696"/>
                  <a:pt x="996" y="21696"/>
                </a:cubicBezTo>
                <a:lnTo>
                  <a:pt x="20604" y="21696"/>
                </a:lnTo>
                <a:cubicBezTo>
                  <a:pt x="21154" y="21696"/>
                  <a:pt x="21600" y="20761"/>
                  <a:pt x="21600" y="19607"/>
                </a:cubicBezTo>
                <a:lnTo>
                  <a:pt x="21600" y="8436"/>
                </a:lnTo>
                <a:cubicBezTo>
                  <a:pt x="21600" y="7282"/>
                  <a:pt x="21154" y="6347"/>
                  <a:pt x="20604" y="6347"/>
                </a:cubicBezTo>
                <a:lnTo>
                  <a:pt x="3479" y="6347"/>
                </a:lnTo>
                <a:lnTo>
                  <a:pt x="181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one or more columns </a:t>
            </a:r>
            <a:br>
              <a:rPr lang="en-US" dirty="0"/>
            </a:br>
            <a:r>
              <a:rPr dirty="0"/>
              <a:t>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/>
              <a:t>(additional columns will </a:t>
            </a:r>
            <a:br>
              <a:rPr lang="en-US" b="0" dirty="0"/>
            </a:br>
            <a:r>
              <a:rPr b="0" dirty="0"/>
              <a:t>be used as tie breakers)</a:t>
            </a:r>
          </a:p>
        </p:txBody>
      </p:sp>
      <p:sp>
        <p:nvSpPr>
          <p:cNvPr id="624" name="Shape 624"/>
          <p:cNvSpPr/>
          <p:nvPr/>
        </p:nvSpPr>
        <p:spPr>
          <a:xfrm>
            <a:off x="3152814" y="5709508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animBg="1"/>
      <p:bldP spid="6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/>
        </p:nvSpPr>
        <p:spPr>
          <a:xfrm>
            <a:off x="3372048" y="3482641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3680926" y="3945731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arrange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.data, </a:t>
            </a:r>
            <a:r>
              <a:rPr lang="en-US" dirty="0"/>
              <a:t> </a:t>
            </a:r>
            <a:r>
              <a:rPr dirty="0">
                <a:solidFill>
                  <a:srgbClr val="92D050"/>
                </a:solidFill>
              </a:rPr>
              <a:t>… 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common </a:t>
            </a:r>
            <a:r>
              <a:rPr lang="en-US" dirty="0" err="1"/>
              <a:t>dplyr</a:t>
            </a:r>
            <a:r>
              <a:rPr lang="en-US" dirty="0"/>
              <a:t> </a:t>
            </a:r>
            <a:r>
              <a:rPr dirty="0"/>
              <a:t>syntax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10104725" y="9886156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31622">
              <a:defRPr sz="54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Always r</a:t>
            </a:r>
            <a:r>
              <a:rPr dirty="0"/>
              <a:t>eturns a data frame / </a:t>
            </a:r>
            <a:r>
              <a:rPr dirty="0" err="1"/>
              <a:t>tibble</a:t>
            </a:r>
            <a:r>
              <a:rPr dirty="0"/>
              <a:t>.</a:t>
            </a:r>
          </a:p>
        </p:txBody>
      </p:sp>
      <p:sp>
        <p:nvSpPr>
          <p:cNvPr id="418" name="Shape 418"/>
          <p:cNvSpPr/>
          <p:nvPr/>
        </p:nvSpPr>
        <p:spPr>
          <a:xfrm>
            <a:off x="9750513" y="4582913"/>
            <a:ext cx="10952561" cy="4550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47" y="8582"/>
                </a:lnTo>
                <a:lnTo>
                  <a:pt x="10747" y="19548"/>
                </a:lnTo>
                <a:cubicBezTo>
                  <a:pt x="10747" y="20681"/>
                  <a:pt x="11129" y="21600"/>
                  <a:pt x="11600" y="21600"/>
                </a:cubicBezTo>
                <a:lnTo>
                  <a:pt x="20748" y="21600"/>
                </a:lnTo>
                <a:cubicBezTo>
                  <a:pt x="21218" y="21600"/>
                  <a:pt x="21600" y="20681"/>
                  <a:pt x="21600" y="19548"/>
                </a:cubicBezTo>
                <a:lnTo>
                  <a:pt x="21600" y="8580"/>
                </a:lnTo>
                <a:cubicBezTo>
                  <a:pt x="21600" y="7447"/>
                  <a:pt x="21218" y="6528"/>
                  <a:pt x="20748" y="6528"/>
                </a:cubicBezTo>
                <a:lnTo>
                  <a:pt x="11600" y="6528"/>
                </a:lnTo>
                <a:cubicBezTo>
                  <a:pt x="11307" y="6528"/>
                  <a:pt x="11049" y="6883"/>
                  <a:pt x="10895" y="742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3280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function specific </a:t>
            </a:r>
            <a:br>
              <a:rPr lang="en-US" dirty="0"/>
            </a:br>
            <a:r>
              <a:rPr dirty="0"/>
              <a:t>arguments</a:t>
            </a:r>
          </a:p>
        </p:txBody>
      </p:sp>
      <p:sp>
        <p:nvSpPr>
          <p:cNvPr id="419" name="Shape 419"/>
          <p:cNvSpPr/>
          <p:nvPr/>
        </p:nvSpPr>
        <p:spPr>
          <a:xfrm>
            <a:off x="7768238" y="4684512"/>
            <a:ext cx="6817124" cy="443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817" y="7530"/>
                </a:lnTo>
                <a:cubicBezTo>
                  <a:pt x="5765" y="7753"/>
                  <a:pt x="5732" y="7989"/>
                  <a:pt x="5732" y="8239"/>
                </a:cubicBezTo>
                <a:lnTo>
                  <a:pt x="5732" y="19495"/>
                </a:lnTo>
                <a:cubicBezTo>
                  <a:pt x="5732" y="20657"/>
                  <a:pt x="6345" y="21600"/>
                  <a:pt x="7101" y="21600"/>
                </a:cubicBezTo>
                <a:lnTo>
                  <a:pt x="20231" y="21600"/>
                </a:lnTo>
                <a:cubicBezTo>
                  <a:pt x="20987" y="21600"/>
                  <a:pt x="21600" y="20657"/>
                  <a:pt x="21600" y="19495"/>
                </a:cubicBezTo>
                <a:lnTo>
                  <a:pt x="21600" y="8239"/>
                </a:lnTo>
                <a:cubicBezTo>
                  <a:pt x="21600" y="7077"/>
                  <a:pt x="20987" y="6134"/>
                  <a:pt x="20231" y="6134"/>
                </a:cubicBezTo>
                <a:lnTo>
                  <a:pt x="7101" y="6134"/>
                </a:lnTo>
                <a:cubicBezTo>
                  <a:pt x="6803" y="6134"/>
                  <a:pt x="6529" y="6284"/>
                  <a:pt x="6304" y="6532"/>
                </a:cubicBez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6200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br>
              <a:rPr lang="en-US" dirty="0"/>
            </a:br>
            <a:r>
              <a:rPr dirty="0"/>
              <a:t>data frame </a:t>
            </a:r>
            <a:br>
              <a:rPr lang="en-US" dirty="0"/>
            </a:br>
            <a:r>
              <a:rPr dirty="0"/>
              <a:t>to transform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(always </a:t>
            </a:r>
            <a:r>
              <a:rPr lang="en-US" i="1" dirty="0"/>
              <a:t>first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20" name="Shape 420"/>
          <p:cNvSpPr/>
          <p:nvPr/>
        </p:nvSpPr>
        <p:spPr>
          <a:xfrm>
            <a:off x="3680926" y="4670225"/>
            <a:ext cx="3778434" cy="446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56" y="0"/>
                </a:moveTo>
                <a:lnTo>
                  <a:pt x="4169" y="6233"/>
                </a:lnTo>
                <a:lnTo>
                  <a:pt x="1659" y="6233"/>
                </a:lnTo>
                <a:cubicBezTo>
                  <a:pt x="743" y="6233"/>
                  <a:pt x="0" y="7170"/>
                  <a:pt x="0" y="8325"/>
                </a:cubicBezTo>
                <a:lnTo>
                  <a:pt x="0" y="19508"/>
                </a:lnTo>
                <a:cubicBezTo>
                  <a:pt x="0" y="20663"/>
                  <a:pt x="743" y="21600"/>
                  <a:pt x="1659" y="21600"/>
                </a:cubicBezTo>
                <a:lnTo>
                  <a:pt x="19941" y="21600"/>
                </a:lnTo>
                <a:cubicBezTo>
                  <a:pt x="20857" y="21600"/>
                  <a:pt x="21600" y="20663"/>
                  <a:pt x="21600" y="19508"/>
                </a:cubicBezTo>
                <a:lnTo>
                  <a:pt x="21600" y="8325"/>
                </a:lnTo>
                <a:cubicBezTo>
                  <a:pt x="21600" y="7170"/>
                  <a:pt x="20857" y="6233"/>
                  <a:pt x="19941" y="6233"/>
                </a:cubicBezTo>
                <a:lnTo>
                  <a:pt x="5146" y="6233"/>
                </a:lnTo>
                <a:lnTo>
                  <a:pt x="4656" y="0"/>
                </a:lnTo>
                <a:close/>
              </a:path>
            </a:pathLst>
          </a:custGeom>
          <a:solidFill>
            <a:srgbClr val="92929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dplyr function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750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 animBg="1"/>
      <p:bldP spid="418" grpId="0" animBg="1"/>
      <p:bldP spid="419" grpId="0" animBg="1"/>
      <p:bldP spid="4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632" name="Group 632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630" name="Shape 630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arrange(</a:t>
              </a:r>
              <a:r>
                <a:rPr dirty="0" err="1"/>
                <a:t>babynames</a:t>
              </a:r>
              <a:r>
                <a:rPr dirty="0">
                  <a:solidFill>
                    <a:srgbClr val="000000"/>
                  </a:solidFill>
                </a:rPr>
                <a:t>,</a:t>
              </a:r>
              <a:r>
                <a:rPr dirty="0"/>
                <a:t> n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633" name="Shape 633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babynames</a:t>
            </a:r>
            <a:endParaRPr dirty="0"/>
          </a:p>
        </p:txBody>
      </p:sp>
      <p:sp>
        <p:nvSpPr>
          <p:cNvPr id="634" name="Shape 634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5" name="Table 635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36" name="Table 636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7" name="Shape 6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desc()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3017289" y="2964959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Changes ordering to largest to smallest.</a:t>
            </a:r>
          </a:p>
        </p:txBody>
      </p:sp>
      <p:grpSp>
        <p:nvGrpSpPr>
          <p:cNvPr id="644" name="Group 644"/>
          <p:cNvGrpSpPr/>
          <p:nvPr/>
        </p:nvGrpSpPr>
        <p:grpSpPr>
          <a:xfrm>
            <a:off x="3017289" y="4267402"/>
            <a:ext cx="18349423" cy="2139106"/>
            <a:chOff x="0" y="-180532"/>
            <a:chExt cx="18349422" cy="2139104"/>
          </a:xfrm>
        </p:grpSpPr>
        <p:sp>
          <p:nvSpPr>
            <p:cNvPr id="642" name="Shape 642"/>
            <p:cNvSpPr/>
            <p:nvPr/>
          </p:nvSpPr>
          <p:spPr>
            <a:xfrm>
              <a:off x="0" y="-180532"/>
              <a:ext cx="18349422" cy="213910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3" name="Shape 643"/>
            <p:cNvSpPr txBox="1"/>
            <p:nvPr/>
          </p:nvSpPr>
          <p:spPr>
            <a:xfrm>
              <a:off x="319862" y="189445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lnSpcReduction="10000"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arrange(</a:t>
              </a:r>
              <a:r>
                <a:rPr dirty="0" err="1">
                  <a:solidFill>
                    <a:srgbClr val="000000"/>
                  </a:solidFill>
                </a:rPr>
                <a:t>babynames</a:t>
              </a:r>
              <a:r>
                <a:rPr dirty="0">
                  <a:solidFill>
                    <a:srgbClr val="000000"/>
                  </a:solidFill>
                </a:rPr>
                <a:t>,</a:t>
              </a:r>
              <a:r>
                <a:rPr dirty="0"/>
                <a:t> desc(</a:t>
              </a:r>
              <a:r>
                <a:rPr dirty="0">
                  <a:solidFill>
                    <a:srgbClr val="000000"/>
                  </a:solidFill>
                </a:rPr>
                <a:t>n</a:t>
              </a:r>
              <a:r>
                <a:rPr dirty="0"/>
                <a:t>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  <a:r>
                <a:rPr lang="en-US" dirty="0">
                  <a:solidFill>
                    <a:srgbClr val="000000"/>
                  </a:solidFill>
                </a:rPr>
                <a:t>   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OR </a:t>
              </a:r>
              <a:r>
                <a:rPr lang="en-GB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arrange(</a:t>
              </a:r>
              <a:r>
                <a:rPr lang="en-GB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babynames</a:t>
              </a:r>
              <a:r>
                <a:rPr lang="en-GB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-n)</a:t>
              </a:r>
              <a:endParaRPr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45" name="Shape 645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646" name="Shape 646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47" name="Table 647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48" name="Table 648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49" name="Shape 64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673" name="Shape 673"/>
          <p:cNvSpPr txBox="1">
            <a:spLocks noGrp="1"/>
          </p:cNvSpPr>
          <p:nvPr>
            <p:ph type="body" idx="4294967295"/>
          </p:nvPr>
        </p:nvSpPr>
        <p:spPr>
          <a:xfrm>
            <a:off x="3464738" y="3295784"/>
            <a:ext cx="17454524" cy="892731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rPr dirty="0"/>
              <a:t>What was the most popular name in a single year? Use </a:t>
            </a:r>
            <a:r>
              <a:rPr b="1" dirty="0"/>
              <a:t>arrange()</a:t>
            </a:r>
            <a:r>
              <a:rPr dirty="0"/>
              <a:t> to find:</a:t>
            </a:r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rPr dirty="0"/>
              <a:t>the highest </a:t>
            </a:r>
            <a:r>
              <a:rPr b="1" dirty="0"/>
              <a:t>n</a:t>
            </a:r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rPr dirty="0"/>
              <a:t>the highest</a:t>
            </a:r>
            <a:r>
              <a:rPr b="1" dirty="0"/>
              <a:t> prop</a:t>
            </a:r>
            <a:endParaRPr lang="en-US" b="1" dirty="0"/>
          </a:p>
          <a:p>
            <a:pPr marL="0" indent="0" defTabSz="584200">
              <a:lnSpc>
                <a:spcPct val="70000"/>
              </a:lnSpc>
              <a:spcBef>
                <a:spcPts val="5600"/>
              </a:spcBef>
              <a:buSzPct val="100000"/>
              <a:buNone/>
              <a:defRPr sz="6400">
                <a:solidFill>
                  <a:srgbClr val="005493"/>
                </a:solidFill>
              </a:defRPr>
            </a:pPr>
            <a:endParaRPr lang="en-GB" b="1" dirty="0"/>
          </a:p>
          <a:p>
            <a:pPr marL="0" indent="0" defTabSz="584200">
              <a:lnSpc>
                <a:spcPct val="70000"/>
              </a:lnSpc>
              <a:spcBef>
                <a:spcPts val="5600"/>
              </a:spcBef>
              <a:buSzPct val="100000"/>
              <a:buNone/>
              <a:defRPr sz="6400">
                <a:solidFill>
                  <a:srgbClr val="005493"/>
                </a:solidFill>
              </a:defRPr>
            </a:pPr>
            <a:r>
              <a:rPr lang="en-GB" dirty="0"/>
              <a:t>Remember that you can </a:t>
            </a:r>
            <a:br>
              <a:rPr lang="en-GB" b="1" dirty="0"/>
            </a:br>
            <a:r>
              <a:rPr lang="en-GB" dirty="0"/>
              <a:t>invert by using</a:t>
            </a:r>
            <a:r>
              <a:rPr lang="en-GB" b="1" dirty="0"/>
              <a:t> </a:t>
            </a:r>
            <a:r>
              <a:rPr lang="en-GB" b="1" dirty="0" err="1"/>
              <a:t>desc</a:t>
            </a:r>
            <a:r>
              <a:rPr lang="en-GB" b="1" dirty="0"/>
              <a:t>() </a:t>
            </a:r>
            <a:r>
              <a:rPr lang="en-GB" dirty="0"/>
              <a:t>or</a:t>
            </a:r>
            <a:r>
              <a:rPr lang="en-GB" b="1" dirty="0"/>
              <a:t> –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156989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Shape 666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</a:t>
            </a:r>
            <a:r>
              <a:rPr dirty="0" err="1"/>
              <a:t>babynames</a:t>
            </a:r>
            <a:r>
              <a:rPr dirty="0"/>
              <a:t>, desc(prop))</a:t>
            </a:r>
            <a:endParaRPr dirty="0"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68" name="Shape 668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9" name="Shape 669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</a:t>
            </a:r>
            <a:r>
              <a:rPr dirty="0" err="1"/>
              <a:t>babynames</a:t>
            </a:r>
            <a:r>
              <a:rPr dirty="0"/>
              <a:t>, desc(n))</a:t>
            </a:r>
            <a:endParaRPr dirty="0"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 animBg="1"/>
      <p:bldP spid="667" grpId="0" animBg="1"/>
      <p:bldP spid="668" grpId="0" animBg="1"/>
      <p:bldP spid="66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</p:spTree>
    <p:extLst>
      <p:ext uri="{BB962C8B-B14F-4D97-AF65-F5344CB8AC3E}">
        <p14:creationId xmlns:p14="http://schemas.microsoft.com/office/powerpoint/2010/main" val="268042299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columns by name</a:t>
            </a:r>
            <a:r>
              <a:rPr lang="en-US" dirty="0"/>
              <a:t> (or condition)</a:t>
            </a:r>
            <a:r>
              <a:rPr dirty="0"/>
              <a:t>.</a:t>
            </a:r>
          </a:p>
        </p:txBody>
      </p:sp>
      <p:sp>
        <p:nvSpPr>
          <p:cNvPr id="318" name="Shape 318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select(</a:t>
            </a:r>
            <a:r>
              <a:rPr dirty="0"/>
              <a:t>.data, </a:t>
            </a:r>
            <a:r>
              <a:rPr b="1"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0" name="Shape 320"/>
          <p:cNvSpPr/>
          <p:nvPr/>
        </p:nvSpPr>
        <p:spPr>
          <a:xfrm>
            <a:off x="9417423" y="5829238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(or a select helper function)</a:t>
            </a:r>
          </a:p>
        </p:txBody>
      </p:sp>
      <p:sp>
        <p:nvSpPr>
          <p:cNvPr id="321" name="Shape 321"/>
          <p:cNvSpPr/>
          <p:nvPr/>
        </p:nvSpPr>
        <p:spPr>
          <a:xfrm>
            <a:off x="4895098" y="5639531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824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  <p:bldP spid="3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327" name="Shape 327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 </a:t>
            </a:r>
            <a:r>
              <a:t>prop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babynames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31" name="Table 331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32" name="Table 332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76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328" grpId="0" animBg="1"/>
      <p:bldP spid="3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335" name="Shape 335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43602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01:00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7325865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select(</a:t>
            </a:r>
            <a:r>
              <a:rPr dirty="0" err="1"/>
              <a:t>babynames</a:t>
            </a:r>
            <a:r>
              <a:rPr dirty="0"/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…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759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animBg="1"/>
      <p:bldP spid="3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49" name="Group 349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346" name="Shape 346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:</a:t>
              </a:r>
              <a:r>
                <a:rPr b="1" dirty="0"/>
                <a:t> </a:t>
              </a:r>
              <a:r>
                <a:rPr dirty="0"/>
                <a:t>- Select range of columns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select(</a:t>
              </a:r>
              <a:r>
                <a:rPr lang="en-US" dirty="0" err="1"/>
                <a:t>ess_mini</a:t>
              </a:r>
              <a:r>
                <a:rPr dirty="0"/>
                <a:t>, </a:t>
              </a:r>
              <a:r>
                <a:rPr lang="en-US" dirty="0" err="1"/>
                <a:t>height</a:t>
              </a:r>
              <a:r>
                <a:rPr dirty="0" err="1">
                  <a:solidFill>
                    <a:schemeClr val="accent5"/>
                  </a:solidFill>
                </a:rPr>
                <a:t>:</a:t>
              </a:r>
              <a:r>
                <a:rPr lang="en-US" dirty="0" err="1"/>
                <a:t>happy</a:t>
              </a:r>
              <a:r>
                <a:rPr dirty="0"/>
                <a:t>)</a:t>
              </a:r>
            </a:p>
          </p:txBody>
        </p:sp>
      </p:grpSp>
      <p:grpSp>
        <p:nvGrpSpPr>
          <p:cNvPr id="353" name="Group 353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350" name="Shape 35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-</a:t>
              </a:r>
              <a:r>
                <a:rPr dirty="0"/>
                <a:t> - Select every column but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select(</a:t>
              </a:r>
              <a:r>
                <a:rPr lang="en-US" dirty="0" err="1"/>
                <a:t>ess_mini</a:t>
              </a:r>
              <a:r>
                <a:rPr dirty="0"/>
                <a:t>, </a:t>
              </a:r>
              <a:r>
                <a:rPr dirty="0">
                  <a:solidFill>
                    <a:schemeClr val="accent5"/>
                  </a:solidFill>
                </a:rPr>
                <a:t>-</a:t>
              </a:r>
              <a:r>
                <a:rPr dirty="0"/>
                <a:t>c(</a:t>
              </a:r>
              <a:r>
                <a:rPr lang="en-GB" dirty="0" err="1"/>
                <a:t>main_activity</a:t>
              </a:r>
              <a:r>
                <a:rPr dirty="0"/>
                <a:t>, </a:t>
              </a:r>
              <a:r>
                <a:rPr lang="en-GB" dirty="0" err="1"/>
                <a:t>working_hours</a:t>
              </a:r>
              <a:r>
                <a:rPr dirty="0"/>
                <a:t>))</a:t>
              </a:r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354" name="Shape 35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starts_with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b="1" dirty="0"/>
                <a:t> </a:t>
              </a:r>
              <a:r>
                <a:rPr dirty="0"/>
                <a:t>- Select columns that start with…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dirty="0" err="1">
                  <a:solidFill>
                    <a:schemeClr val="accent5"/>
                  </a:solidFill>
                </a:rPr>
                <a:t>starts_with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>
                  <a:solidFill>
                    <a:schemeClr val="accent5"/>
                  </a:solidFill>
                </a:rPr>
                <a:t>work</a:t>
              </a:r>
              <a:r>
                <a:rPr dirty="0">
                  <a:solidFill>
                    <a:schemeClr val="accent5"/>
                  </a:solidFill>
                </a:rPr>
                <a:t>")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61" name="Group 361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358" name="Shape 35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ends_with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dirty="0"/>
                <a:t> - Select columns that end with…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dirty="0" err="1">
                  <a:solidFill>
                    <a:schemeClr val="accent5"/>
                  </a:solidFill>
                </a:rPr>
                <a:t>ends_with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>
                  <a:solidFill>
                    <a:schemeClr val="accent5"/>
                  </a:solidFill>
                </a:rPr>
                <a:t>t</a:t>
              </a:r>
              <a:r>
                <a:rPr dirty="0">
                  <a:solidFill>
                    <a:schemeClr val="accent5"/>
                  </a:solidFill>
                </a:rPr>
                <a:t>")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62" name="Shape 36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5622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 advAuto="0"/>
      <p:bldP spid="357" grpId="0" animBg="1" advAuto="0"/>
      <p:bldP spid="361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73" name="Group 373"/>
          <p:cNvGrpSpPr/>
          <p:nvPr/>
        </p:nvGrpSpPr>
        <p:grpSpPr>
          <a:xfrm>
            <a:off x="3880414" y="2905493"/>
            <a:ext cx="16670639" cy="2811637"/>
            <a:chOff x="0" y="0"/>
            <a:chExt cx="16670637" cy="2811635"/>
          </a:xfrm>
        </p:grpSpPr>
        <p:sp>
          <p:nvSpPr>
            <p:cNvPr id="370" name="Shape 37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 defTabSz="508254">
                <a:defRPr sz="43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matches()</a:t>
              </a:r>
              <a:r>
                <a:rPr b="1" dirty="0"/>
                <a:t> </a:t>
              </a:r>
              <a:r>
                <a:rPr dirty="0"/>
                <a:t>- Select columns whose names match </a:t>
              </a:r>
              <a:r>
                <a:rPr lang="en-US" dirty="0"/>
                <a:t>a string or </a:t>
              </a:r>
              <a:r>
                <a:rPr dirty="0"/>
                <a:t>regular expression</a:t>
              </a:r>
              <a:r>
                <a:rPr lang="en-US" dirty="0"/>
                <a:t> (regex)</a:t>
              </a:r>
              <a:endParaRPr dirty="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6350" y="1382088"/>
              <a:ext cx="16657936" cy="14295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sz="3500" dirty="0"/>
                <a:t>select(</a:t>
              </a:r>
              <a:r>
                <a:rPr lang="en-GB" sz="3500" dirty="0" err="1"/>
                <a:t>ess_mini</a:t>
              </a:r>
              <a:r>
                <a:rPr lang="en-GB" sz="3500" dirty="0"/>
                <a:t>, </a:t>
              </a:r>
              <a:r>
                <a:rPr lang="en-GB" sz="3500" dirty="0">
                  <a:solidFill>
                    <a:schemeClr val="accent5"/>
                  </a:solidFill>
                </a:rPr>
                <a:t>matches("</a:t>
              </a:r>
              <a:r>
                <a:rPr lang="en-GB" sz="3500" dirty="0" err="1">
                  <a:solidFill>
                    <a:schemeClr val="accent5"/>
                  </a:solidFill>
                </a:rPr>
                <a:t>ei</a:t>
              </a:r>
              <a:r>
                <a:rPr lang="en-GB" sz="3500" dirty="0">
                  <a:solidFill>
                    <a:schemeClr val="accent5"/>
                  </a:solidFill>
                </a:rPr>
                <a:t>")</a:t>
              </a:r>
              <a:r>
                <a:rPr lang="en-GB" sz="3500" dirty="0"/>
                <a:t>)				</a:t>
              </a:r>
              <a:br>
                <a:rPr lang="en-GB" sz="3500" dirty="0"/>
              </a:br>
              <a:r>
                <a:rPr lang="en-GB" sz="3500" dirty="0"/>
                <a:t>select(</a:t>
              </a:r>
              <a:r>
                <a:rPr lang="en-GB" sz="3500" dirty="0" err="1"/>
                <a:t>ess_mini</a:t>
              </a:r>
              <a:r>
                <a:rPr lang="en-GB" sz="3500" dirty="0"/>
                <a:t>, </a:t>
              </a:r>
              <a:r>
                <a:rPr lang="en-GB" sz="3500" dirty="0">
                  <a:solidFill>
                    <a:schemeClr val="accent5"/>
                  </a:solidFill>
                </a:rPr>
                <a:t>matches("^[0-9]+.*rev$")</a:t>
              </a:r>
              <a:r>
                <a:rPr lang="en-GB" sz="3500" dirty="0"/>
                <a:t>)</a:t>
              </a:r>
              <a:endParaRPr sz="3500" dirty="0"/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3874064" y="6428457"/>
            <a:ext cx="16670639" cy="2478591"/>
            <a:chOff x="0" y="0"/>
            <a:chExt cx="16670637" cy="2478589"/>
          </a:xfrm>
        </p:grpSpPr>
        <p:sp>
          <p:nvSpPr>
            <p:cNvPr id="374" name="Shape 37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 lnSpcReduction="1000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b="1" dirty="0" err="1">
                  <a:solidFill>
                    <a:schemeClr val="accent5"/>
                  </a:solidFill>
                </a:rPr>
                <a:t>any</a:t>
              </a:r>
              <a:r>
                <a:rPr b="1" dirty="0" err="1">
                  <a:solidFill>
                    <a:schemeClr val="accent5"/>
                  </a:solidFill>
                </a:rPr>
                <a:t>_of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lang="en-US" b="1" dirty="0">
                  <a:solidFill>
                    <a:schemeClr val="accent5"/>
                  </a:solidFill>
                </a:rPr>
                <a:t> / </a:t>
              </a:r>
              <a:r>
                <a:rPr lang="en-US" b="1" dirty="0" err="1">
                  <a:solidFill>
                    <a:schemeClr val="accent5"/>
                  </a:solidFill>
                </a:rPr>
                <a:t>all_of</a:t>
              </a:r>
              <a:r>
                <a:rPr b="1" dirty="0">
                  <a:solidFill>
                    <a:schemeClr val="accent5"/>
                  </a:solidFill>
                </a:rPr>
                <a:t> </a:t>
              </a:r>
              <a:r>
                <a:rPr lang="en-GB" dirty="0">
                  <a:solidFill>
                    <a:schemeClr val="accent5"/>
                  </a:solidFill>
                </a:rPr>
                <a:t>–</a:t>
              </a:r>
              <a:r>
                <a:rPr dirty="0">
                  <a:solidFill>
                    <a:schemeClr val="accent5"/>
                  </a:solidFill>
                </a:rPr>
                <a:t> </a:t>
              </a:r>
              <a:br>
                <a:rPr lang="en-US" dirty="0"/>
              </a:br>
              <a:r>
                <a:rPr dirty="0"/>
                <a:t>Select columns whose names are </a:t>
              </a:r>
              <a:r>
                <a:rPr lang="en-US" dirty="0"/>
                <a:t>in </a:t>
              </a:r>
              <a:r>
                <a:rPr dirty="0"/>
                <a:t>a set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149906" y="1523465"/>
              <a:ext cx="16369659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3500" dirty="0">
                  <a:solidFill>
                    <a:srgbClr val="000000"/>
                  </a:solidFill>
                </a:rPr>
                <a:t>select(</a:t>
              </a:r>
              <a:r>
                <a:rPr lang="en-GB" sz="3500" dirty="0" err="1">
                  <a:solidFill>
                    <a:srgbClr val="000000"/>
                  </a:solidFill>
                </a:rPr>
                <a:t>ess_mini</a:t>
              </a:r>
              <a:r>
                <a:rPr sz="3500" dirty="0">
                  <a:solidFill>
                    <a:srgbClr val="000000"/>
                  </a:solidFill>
                </a:rPr>
                <a:t>, </a:t>
              </a:r>
              <a:r>
                <a:rPr lang="en-US" sz="3500" dirty="0" err="1">
                  <a:solidFill>
                    <a:schemeClr val="accent5"/>
                  </a:solidFill>
                </a:rPr>
                <a:t>any</a:t>
              </a:r>
              <a:r>
                <a:rPr sz="3500" dirty="0" err="1">
                  <a:solidFill>
                    <a:schemeClr val="accent5"/>
                  </a:solidFill>
                </a:rPr>
                <a:t>_of</a:t>
              </a:r>
              <a:r>
                <a:rPr sz="3500" dirty="0">
                  <a:solidFill>
                    <a:schemeClr val="accent5"/>
                  </a:solidFill>
                </a:rPr>
                <a:t>(c("</a:t>
              </a:r>
              <a:r>
                <a:rPr lang="en-GB" sz="3500" dirty="0">
                  <a:solidFill>
                    <a:schemeClr val="accent5"/>
                  </a:solidFill>
                </a:rPr>
                <a:t>sex</a:t>
              </a:r>
              <a:r>
                <a:rPr sz="3500" dirty="0">
                  <a:solidFill>
                    <a:schemeClr val="accent5"/>
                  </a:solidFill>
                </a:rPr>
                <a:t>", "</a:t>
              </a:r>
              <a:r>
                <a:rPr lang="en-GB" sz="3500" dirty="0">
                  <a:solidFill>
                    <a:schemeClr val="accent5"/>
                  </a:solidFill>
                </a:rPr>
                <a:t>gender</a:t>
              </a:r>
              <a:r>
                <a:rPr sz="3500" dirty="0">
                  <a:solidFill>
                    <a:schemeClr val="accent5"/>
                  </a:solidFill>
                </a:rPr>
                <a:t>", "</a:t>
              </a:r>
              <a:r>
                <a:rPr lang="en-GB" sz="3500" dirty="0">
                  <a:solidFill>
                    <a:schemeClr val="accent5"/>
                  </a:solidFill>
                </a:rPr>
                <a:t>Sex</a:t>
              </a:r>
              <a:r>
                <a:rPr sz="3500" dirty="0">
                  <a:solidFill>
                    <a:schemeClr val="accent5"/>
                  </a:solidFill>
                </a:rPr>
                <a:t>"</a:t>
              </a:r>
              <a:r>
                <a:rPr lang="en-GB" sz="3500" dirty="0">
                  <a:solidFill>
                    <a:schemeClr val="accent5"/>
                  </a:solidFill>
                </a:rPr>
                <a:t>, "Gender"</a:t>
              </a:r>
              <a:r>
                <a:rPr sz="3500" dirty="0">
                  <a:solidFill>
                    <a:schemeClr val="accent5"/>
                  </a:solidFill>
                </a:rPr>
                <a:t>)</a:t>
              </a:r>
              <a:r>
                <a:rPr sz="3500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81" name="Group 381"/>
          <p:cNvGrpSpPr/>
          <p:nvPr/>
        </p:nvGrpSpPr>
        <p:grpSpPr>
          <a:xfrm>
            <a:off x="3856681" y="9140909"/>
            <a:ext cx="16670638" cy="2478590"/>
            <a:chOff x="0" y="0"/>
            <a:chExt cx="16670636" cy="2478588"/>
          </a:xfrm>
        </p:grpSpPr>
        <p:sp>
          <p:nvSpPr>
            <p:cNvPr id="378" name="Shape 37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/>
            <a:p>
              <a:pPr algn="l" defTabSz="566674">
                <a:defRPr sz="48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num_range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dirty="0"/>
                <a:t> - Select columns named in prefix, number style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sz="3500" dirty="0">
                  <a:solidFill>
                    <a:srgbClr val="000000"/>
                  </a:solidFill>
                </a:rPr>
                <a:t>select(</a:t>
              </a:r>
              <a:r>
                <a:rPr lang="en-GB" sz="3500" dirty="0">
                  <a:solidFill>
                    <a:srgbClr val="000000"/>
                  </a:solidFill>
                </a:rPr>
                <a:t>billboard</a:t>
              </a:r>
              <a:r>
                <a:rPr sz="3500" dirty="0">
                  <a:solidFill>
                    <a:srgbClr val="000000"/>
                  </a:solidFill>
                </a:rPr>
                <a:t>, </a:t>
              </a:r>
              <a:r>
                <a:rPr lang="en-GB" sz="3500" dirty="0">
                  <a:solidFill>
                    <a:srgbClr val="000000"/>
                  </a:solidFill>
                </a:rPr>
                <a:t>artist, track, </a:t>
              </a:r>
              <a:r>
                <a:rPr sz="3500" dirty="0" err="1">
                  <a:solidFill>
                    <a:schemeClr val="accent5"/>
                  </a:solidFill>
                </a:rPr>
                <a:t>num_range</a:t>
              </a:r>
              <a:r>
                <a:rPr sz="3500" dirty="0">
                  <a:solidFill>
                    <a:schemeClr val="accent5"/>
                  </a:solidFill>
                </a:rPr>
                <a:t>("</a:t>
              </a:r>
              <a:r>
                <a:rPr lang="en-GB" sz="3500" dirty="0" err="1">
                  <a:solidFill>
                    <a:schemeClr val="accent5"/>
                  </a:solidFill>
                </a:rPr>
                <a:t>wk</a:t>
              </a:r>
              <a:r>
                <a:rPr sz="3500" dirty="0">
                  <a:solidFill>
                    <a:schemeClr val="accent5"/>
                  </a:solidFill>
                </a:rPr>
                <a:t>", 1</a:t>
              </a:r>
              <a:r>
                <a:rPr lang="en-GB" sz="3500" dirty="0">
                  <a:solidFill>
                    <a:schemeClr val="accent5"/>
                  </a:solidFill>
                </a:rPr>
                <a:t>0</a:t>
              </a:r>
              <a:r>
                <a:rPr sz="3500" dirty="0">
                  <a:solidFill>
                    <a:schemeClr val="accent5"/>
                  </a:solidFill>
                </a:rPr>
                <a:t>:</a:t>
              </a:r>
              <a:r>
                <a:rPr lang="en-GB" sz="3500" dirty="0">
                  <a:solidFill>
                    <a:schemeClr val="accent5"/>
                  </a:solidFill>
                </a:rPr>
                <a:t>1</a:t>
              </a:r>
              <a:r>
                <a:rPr sz="3500" dirty="0">
                  <a:solidFill>
                    <a:schemeClr val="accent5"/>
                  </a:solidFill>
                </a:rPr>
                <a:t>5)</a:t>
              </a:r>
              <a:r>
                <a:rPr sz="3500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82" name="Shape 38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60996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  <p:bldP spid="377" grpId="0" animBg="1" advAuto="0"/>
      <p:bldP spid="381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1492795" y="2997200"/>
            <a:ext cx="21456472" cy="7721600"/>
            <a:chOff x="0" y="0"/>
            <a:chExt cx="21456471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2" y="2826834"/>
              <a:ext cx="14716249" cy="4551483"/>
            </a:xfrm>
            <a:custGeom>
              <a:avLst/>
              <a:gdLst>
                <a:gd name="connsiteX0" fmla="*/ 0 w 21896"/>
                <a:gd name="connsiteY0" fmla="*/ 6787 h 21600"/>
                <a:gd name="connsiteX1" fmla="*/ 17347 w 21896"/>
                <a:gd name="connsiteY1" fmla="*/ 0 h 21600"/>
                <a:gd name="connsiteX2" fmla="*/ 21896 w 21896"/>
                <a:gd name="connsiteY2" fmla="*/ 25 h 21600"/>
                <a:gd name="connsiteX3" fmla="*/ 21880 w 21896"/>
                <a:gd name="connsiteY3" fmla="*/ 9213 h 21600"/>
                <a:gd name="connsiteX4" fmla="*/ 20935 w 21896"/>
                <a:gd name="connsiteY4" fmla="*/ 21600 h 21600"/>
                <a:gd name="connsiteX5" fmla="*/ 0 w 21896"/>
                <a:gd name="connsiteY5" fmla="*/ 6787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96" h="21600" extrusionOk="0">
                  <a:moveTo>
                    <a:pt x="0" y="6787"/>
                  </a:moveTo>
                  <a:lnTo>
                    <a:pt x="17347" y="0"/>
                  </a:lnTo>
                  <a:lnTo>
                    <a:pt x="21896" y="25"/>
                  </a:lnTo>
                  <a:cubicBezTo>
                    <a:pt x="21891" y="3088"/>
                    <a:pt x="21885" y="6150"/>
                    <a:pt x="21880" y="9213"/>
                  </a:cubicBezTo>
                  <a:lnTo>
                    <a:pt x="20935" y="21600"/>
                  </a:lnTo>
                  <a:lnTo>
                    <a:pt x="0" y="6787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91" name="Shape 39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4E129-0FA6-475B-AD1F-B36F0BC7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052" y="7228073"/>
            <a:ext cx="14125153" cy="31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73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sp>
        <p:nvSpPr>
          <p:cNvPr id="182" name="Shape 182"/>
          <p:cNvSpPr/>
          <p:nvPr/>
        </p:nvSpPr>
        <p:spPr>
          <a:xfrm>
            <a:off x="5642073" y="4326134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6006793" y="4488650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year,sex,name,n,prop</a:t>
            </a:r>
            <a:endParaRPr dirty="0"/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1880,F,Mary,7065,0.07238359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1880,F,Anna,2604,0.02667896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1880,F,Emma,2003,0.02052149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1880,F,Elizabeth,1939,0.01986579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1880,F,Minnie,1746,0.01788843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1880,F,Margaret,1578,0.0161672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1880,F,Ida,1472,0.01508119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1880,F,Alice,1414,0.01448696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61914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26766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2">
            <a:extLst>
              <a:ext uri="{FF2B5EF4-FFF2-40B4-BE49-F238E27FC236}">
                <a16:creationId xmlns:a16="http://schemas.microsoft.com/office/drawing/2014/main" id="{5A61438E-F26E-4F2D-9384-2FC47E5B652A}"/>
              </a:ext>
            </a:extLst>
          </p:cNvPr>
          <p:cNvSpPr txBox="1"/>
          <p:nvPr/>
        </p:nvSpPr>
        <p:spPr>
          <a:xfrm>
            <a:off x="1591033" y="857239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8000" dirty="0">
                <a:solidFill>
                  <a:schemeClr val="bg1"/>
                </a:solidFill>
              </a:rPr>
              <a:t>What was the most popular girls name in 2000?</a:t>
            </a:r>
            <a:endParaRPr sz="8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324C-7FF1-4583-B84D-D8B386ED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223" y="5505412"/>
            <a:ext cx="8363529" cy="4274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5D718-045F-42B8-8A18-7EACD76C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2" y="5505412"/>
            <a:ext cx="12254121" cy="42746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D163BC-9385-40C7-B5A9-8AF2D18DC147}"/>
              </a:ext>
            </a:extLst>
          </p:cNvPr>
          <p:cNvSpPr/>
          <p:nvPr/>
        </p:nvSpPr>
        <p:spPr>
          <a:xfrm>
            <a:off x="13098941" y="7106045"/>
            <a:ext cx="1272209" cy="1073426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Shape 682">
            <a:extLst>
              <a:ext uri="{FF2B5EF4-FFF2-40B4-BE49-F238E27FC236}">
                <a16:creationId xmlns:a16="http://schemas.microsoft.com/office/drawing/2014/main" id="{092F3633-638F-45EC-8EF8-A08059537A42}"/>
              </a:ext>
            </a:extLst>
          </p:cNvPr>
          <p:cNvSpPr txBox="1"/>
          <p:nvPr/>
        </p:nvSpPr>
        <p:spPr>
          <a:xfrm>
            <a:off x="1834802" y="9302221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8000" dirty="0">
                <a:solidFill>
                  <a:schemeClr val="bg1"/>
                </a:solidFill>
              </a:rPr>
              <a:t>What steps? What functions?</a:t>
            </a:r>
            <a:endParaRPr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37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1146390" y="4920385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1271008" y="5140541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 sex == "</a:t>
            </a:r>
            <a:r>
              <a:rPr lang="en-GB" dirty="0"/>
              <a:t>F</a:t>
            </a:r>
            <a:r>
              <a:rPr dirty="0"/>
              <a:t>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select(</a:t>
            </a:r>
            <a:r>
              <a:rPr lang="en-GB" dirty="0"/>
              <a:t>girls_2000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arrange(</a:t>
            </a:r>
            <a:r>
              <a:rPr lang="en-GB" dirty="0"/>
              <a:t>girls_2000</a:t>
            </a:r>
            <a:r>
              <a:rPr dirty="0"/>
              <a:t>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endParaRPr dirty="0"/>
          </a:p>
        </p:txBody>
      </p:sp>
      <p:sp>
        <p:nvSpPr>
          <p:cNvPr id="681" name="Shape 681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1146390" y="3531614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1271008" y="3751770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1"/>
                </a:solidFill>
              </a:rPr>
              <a:t>girls_2000</a:t>
            </a:r>
            <a:r>
              <a:rPr dirty="0"/>
              <a:t> &lt;- 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 sex == "</a:t>
            </a:r>
            <a:r>
              <a:rPr lang="en-GB" dirty="0"/>
              <a:t>F</a:t>
            </a:r>
            <a:r>
              <a:rPr dirty="0"/>
              <a:t>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2"/>
                </a:solidFill>
              </a:rPr>
              <a:t>girls_2000</a:t>
            </a:r>
            <a:r>
              <a:rPr dirty="0">
                <a:solidFill>
                  <a:schemeClr val="accent2"/>
                </a:solidFill>
              </a:rPr>
              <a:t> </a:t>
            </a:r>
            <a:r>
              <a:rPr dirty="0"/>
              <a:t>&lt;- select(</a:t>
            </a:r>
            <a:r>
              <a:rPr lang="en-GB" dirty="0">
                <a:solidFill>
                  <a:schemeClr val="accent1"/>
                </a:solidFill>
              </a:rPr>
              <a:t>girls_2000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5"/>
                </a:solidFill>
              </a:rPr>
              <a:t>girls_2000</a:t>
            </a:r>
            <a:r>
              <a:rPr dirty="0"/>
              <a:t> &lt;- arrange(</a:t>
            </a:r>
            <a:r>
              <a:rPr lang="en-GB" dirty="0">
                <a:solidFill>
                  <a:schemeClr val="accent2"/>
                </a:solidFill>
              </a:rPr>
              <a:t>girls_2000</a:t>
            </a:r>
            <a:r>
              <a:rPr dirty="0"/>
              <a:t>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5"/>
                </a:solidFill>
              </a:rPr>
              <a:t>girls_2000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C1EFAC-ED98-42B8-AAAD-763D8AADC86A}"/>
              </a:ext>
            </a:extLst>
          </p:cNvPr>
          <p:cNvSpPr/>
          <p:nvPr/>
        </p:nvSpPr>
        <p:spPr>
          <a:xfrm>
            <a:off x="9243314" y="9919251"/>
            <a:ext cx="13994296" cy="1006044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Don’t repeat yourself – we can do better!</a:t>
            </a:r>
          </a:p>
        </p:txBody>
      </p:sp>
    </p:spTree>
    <p:extLst>
      <p:ext uri="{BB962C8B-B14F-4D97-AF65-F5344CB8AC3E}">
        <p14:creationId xmlns:p14="http://schemas.microsoft.com/office/powerpoint/2010/main" val="1743021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846830" y="6313972"/>
            <a:ext cx="22091220" cy="239686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1249743" y="6688474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arrange(select(filter(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</a:t>
            </a:r>
            <a:r>
              <a:rPr lang="en-GB" dirty="0"/>
              <a:t> </a:t>
            </a:r>
            <a:r>
              <a:rPr dirty="0"/>
              <a:t>sex == "</a:t>
            </a:r>
            <a:r>
              <a:rPr lang="en-GB" dirty="0"/>
              <a:t>F</a:t>
            </a:r>
            <a:r>
              <a:rPr dirty="0"/>
              <a:t>"), name, n),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692" name="Shape 692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Traditional approach</a:t>
            </a:r>
            <a:endParaRPr dirty="0"/>
          </a:p>
        </p:txBody>
      </p:sp>
      <p:sp>
        <p:nvSpPr>
          <p:cNvPr id="693" name="Shape 69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ACACF-2444-42D2-865E-BD81C18D27BB}"/>
              </a:ext>
            </a:extLst>
          </p:cNvPr>
          <p:cNvSpPr/>
          <p:nvPr/>
        </p:nvSpPr>
        <p:spPr>
          <a:xfrm>
            <a:off x="9382462" y="10327100"/>
            <a:ext cx="13994296" cy="1006044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Is this better?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2" name="Group 702"/>
          <p:cNvGrpSpPr/>
          <p:nvPr/>
        </p:nvGrpSpPr>
        <p:grpSpPr>
          <a:xfrm>
            <a:off x="4589833" y="3731872"/>
            <a:ext cx="10484521" cy="5188629"/>
            <a:chOff x="0" y="166255"/>
            <a:chExt cx="10484519" cy="5188625"/>
          </a:xfrm>
        </p:grpSpPr>
        <p:grpSp>
          <p:nvGrpSpPr>
            <p:cNvPr id="700" name="Group 700"/>
            <p:cNvGrpSpPr/>
            <p:nvPr/>
          </p:nvGrpSpPr>
          <p:grpSpPr>
            <a:xfrm>
              <a:off x="0" y="166255"/>
              <a:ext cx="10484519" cy="5188625"/>
              <a:chOff x="0" y="166256"/>
              <a:chExt cx="10484518" cy="5188623"/>
            </a:xfrm>
          </p:grpSpPr>
          <p:sp>
            <p:nvSpPr>
              <p:cNvPr id="696" name="Shape 696"/>
              <p:cNvSpPr/>
              <p:nvPr/>
            </p:nvSpPr>
            <p:spPr>
              <a:xfrm>
                <a:off x="2766929" y="166256"/>
                <a:ext cx="6550871" cy="4723321"/>
              </a:xfrm>
              <a:prstGeom prst="ellipse">
                <a:avLst/>
              </a:prstGeom>
              <a:solidFill>
                <a:srgbClr val="78AA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2136185" y="631557"/>
                <a:ext cx="7313395" cy="472332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0" y="1630778"/>
                <a:ext cx="10484518" cy="29797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7558035" y="1519661"/>
                <a:ext cx="1759765" cy="506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45"/>
                    </a:moveTo>
                    <a:lnTo>
                      <a:pt x="21600" y="0"/>
                    </a:lnTo>
                    <a:lnTo>
                      <a:pt x="20548" y="21600"/>
                    </a:lnTo>
                    <a:lnTo>
                      <a:pt x="0" y="245"/>
                    </a:lnTo>
                    <a:close/>
                  </a:path>
                </a:pathLst>
              </a:custGeom>
              <a:solidFill>
                <a:srgbClr val="78AA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01" name="Shape 701"/>
            <p:cNvSpPr txBox="1"/>
            <p:nvPr/>
          </p:nvSpPr>
          <p:spPr>
            <a:xfrm>
              <a:off x="1687288" y="615616"/>
              <a:ext cx="1961525" cy="975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53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/>
                <a:t>%&gt;%</a:t>
              </a:r>
            </a:p>
          </p:txBody>
        </p:sp>
      </p:grpSp>
      <p:sp>
        <p:nvSpPr>
          <p:cNvPr id="703" name="Shape 703"/>
          <p:cNvSpPr txBox="1"/>
          <p:nvPr/>
        </p:nvSpPr>
        <p:spPr>
          <a:xfrm>
            <a:off x="-407051" y="5592999"/>
            <a:ext cx="24961722" cy="94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/>
          <a:p>
            <a:pPr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/>
              <a:t>babynames</a:t>
            </a:r>
            <a:r>
              <a:rPr dirty="0"/>
              <a:t>   </a:t>
            </a:r>
            <a:r>
              <a:rPr dirty="0">
                <a:solidFill>
                  <a:schemeClr val="accent5"/>
                </a:solidFill>
              </a:rPr>
              <a:t>%&gt;%</a:t>
            </a:r>
            <a:r>
              <a:rPr dirty="0"/>
              <a:t>   filter(</a:t>
            </a:r>
            <a:r>
              <a:rPr u="sng" dirty="0">
                <a:solidFill>
                  <a:schemeClr val="accent5"/>
                </a:solidFill>
              </a:rPr>
              <a:t>      </a:t>
            </a:r>
            <a:r>
              <a:rPr dirty="0">
                <a:solidFill>
                  <a:schemeClr val="accent5"/>
                </a:solidFill>
              </a:rPr>
              <a:t>, </a:t>
            </a:r>
            <a:r>
              <a:rPr dirty="0"/>
              <a:t>n == 99680)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 pipe operator </a:t>
            </a:r>
            <a:r>
              <a:rPr dirty="0">
                <a:solidFill>
                  <a:schemeClr val="accent5"/>
                </a:solidFill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3068656" y="6121802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25779"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Passes result on left into first argument of function on right.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67</a:t>
            </a:fld>
            <a:endParaRPr/>
          </a:p>
        </p:txBody>
      </p:sp>
      <p:grpSp>
        <p:nvGrpSpPr>
          <p:cNvPr id="19" name="Group 710">
            <a:extLst>
              <a:ext uri="{FF2B5EF4-FFF2-40B4-BE49-F238E27FC236}">
                <a16:creationId xmlns:a16="http://schemas.microsoft.com/office/drawing/2014/main" id="{8FCFCF9D-0544-4C4E-AD39-7403B18DC97E}"/>
              </a:ext>
            </a:extLst>
          </p:cNvPr>
          <p:cNvGrpSpPr/>
          <p:nvPr/>
        </p:nvGrpSpPr>
        <p:grpSpPr>
          <a:xfrm>
            <a:off x="3129673" y="8399289"/>
            <a:ext cx="18159420" cy="3966426"/>
            <a:chOff x="0" y="0"/>
            <a:chExt cx="18159418" cy="3966424"/>
          </a:xfrm>
        </p:grpSpPr>
        <p:sp>
          <p:nvSpPr>
            <p:cNvPr id="20" name="Shape 707">
              <a:extLst>
                <a:ext uri="{FF2B5EF4-FFF2-40B4-BE49-F238E27FC236}">
                  <a16:creationId xmlns:a16="http://schemas.microsoft.com/office/drawing/2014/main" id="{AB064CC6-5C9B-4694-9316-EB45BCCD4CE4}"/>
                </a:ext>
              </a:extLst>
            </p:cNvPr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708">
              <a:extLst>
                <a:ext uri="{FF2B5EF4-FFF2-40B4-BE49-F238E27FC236}">
                  <a16:creationId xmlns:a16="http://schemas.microsoft.com/office/drawing/2014/main" id="{5DCDF2D5-82FD-4B41-84E1-32CB7EE5AC08}"/>
                </a:ext>
              </a:extLst>
            </p:cNvPr>
            <p:cNvSpPr txBox="1"/>
            <p:nvPr/>
          </p:nvSpPr>
          <p:spPr>
            <a:xfrm>
              <a:off x="335092" y="1578786"/>
              <a:ext cx="17218088" cy="2058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filter(</a:t>
              </a:r>
              <a:r>
                <a:rPr dirty="0" err="1">
                  <a:solidFill>
                    <a:schemeClr val="accent1"/>
                  </a:solidFill>
                </a:rPr>
                <a:t>babynames</a:t>
              </a:r>
              <a:r>
                <a:rPr dirty="0"/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</a:rPr>
                <a:t>babynames</a:t>
              </a:r>
              <a:r>
                <a:rPr dirty="0"/>
                <a:t> %&gt;% filter(n == 99680)</a:t>
              </a:r>
            </a:p>
          </p:txBody>
        </p:sp>
        <p:sp>
          <p:nvSpPr>
            <p:cNvPr id="22" name="Shape 709">
              <a:extLst>
                <a:ext uri="{FF2B5EF4-FFF2-40B4-BE49-F238E27FC236}">
                  <a16:creationId xmlns:a16="http://schemas.microsoft.com/office/drawing/2014/main" id="{1DD888C5-5ABF-430E-9EA4-CE29C40763F1}"/>
                </a:ext>
              </a:extLst>
            </p:cNvPr>
            <p:cNvSpPr txBox="1"/>
            <p:nvPr/>
          </p:nvSpPr>
          <p:spPr>
            <a:xfrm>
              <a:off x="495" y="0"/>
              <a:ext cx="18158428" cy="1115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So, these do the same thing. Try it</a:t>
              </a:r>
              <a:r>
                <a:rPr lang="en-US" dirty="0"/>
                <a:t> (in a moment)</a:t>
              </a:r>
              <a:r>
                <a:rPr dirty="0"/>
                <a:t>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" grpId="0"/>
      <p:bldP spid="19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1146390" y="2684721"/>
            <a:ext cx="22091220" cy="54191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4" name="Shape 714"/>
          <p:cNvSpPr txBox="1"/>
          <p:nvPr/>
        </p:nvSpPr>
        <p:spPr>
          <a:xfrm>
            <a:off x="1271008" y="2904877"/>
            <a:ext cx="21841984" cy="560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6">
                    <a:lumOff val="-8741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boys_2015</a:t>
            </a:r>
            <a:r>
              <a:rPr dirty="0"/>
              <a:t> &lt;- filter(</a:t>
            </a:r>
            <a:r>
              <a:rPr dirty="0" err="1">
                <a:solidFill>
                  <a:schemeClr val="accent6">
                    <a:lumOff val="-8741"/>
                  </a:schemeClr>
                </a:solidFill>
              </a:rPr>
              <a:t>babynames</a:t>
            </a:r>
            <a:r>
              <a:rPr dirty="0"/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</a:rPr>
              <a:t>boys_2015</a:t>
            </a:r>
            <a:r>
              <a:rPr dirty="0"/>
              <a:t> &lt;- select(</a:t>
            </a:r>
            <a:r>
              <a:rPr dirty="0">
                <a:solidFill>
                  <a:schemeClr val="accent1"/>
                </a:solidFill>
              </a:rPr>
              <a:t>boys_2015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</a:rPr>
              <a:t>boys_2015</a:t>
            </a:r>
            <a:r>
              <a:rPr dirty="0"/>
              <a:t> &lt;- arrange(</a:t>
            </a:r>
            <a:r>
              <a:rPr dirty="0">
                <a:solidFill>
                  <a:schemeClr val="accent2"/>
                </a:solidFill>
              </a:rPr>
              <a:t>boys_2015</a:t>
            </a:r>
            <a:r>
              <a:rPr dirty="0"/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boys_2015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Pipes</a:t>
            </a:r>
          </a:p>
        </p:txBody>
      </p:sp>
      <p:sp>
        <p:nvSpPr>
          <p:cNvPr id="716" name="Shape 716"/>
          <p:cNvSpPr/>
          <p:nvPr/>
        </p:nvSpPr>
        <p:spPr>
          <a:xfrm>
            <a:off x="1146390" y="85164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7" name="Shape 717"/>
          <p:cNvSpPr txBox="1"/>
          <p:nvPr/>
        </p:nvSpPr>
        <p:spPr>
          <a:xfrm>
            <a:off x="1271008" y="87366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</a:t>
            </a:r>
            <a:r>
              <a:rPr dirty="0">
                <a:solidFill>
                  <a:schemeClr val="accent6">
                    <a:lumOff val="-8741"/>
                  </a:schemeClr>
                </a:solidFill>
              </a:rPr>
              <a:t>%&gt;%</a:t>
            </a:r>
            <a:endParaRPr dirty="0"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 </a:t>
            </a:r>
            <a:r>
              <a:rPr dirty="0"/>
              <a:t> filter(year == 2015, sex == "M")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</a:rPr>
              <a:t>  </a:t>
            </a:r>
            <a:r>
              <a:rPr dirty="0"/>
              <a:t>select(name, n) </a:t>
            </a:r>
            <a:r>
              <a:rPr dirty="0">
                <a:solidFill>
                  <a:schemeClr val="accent2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</a:rPr>
              <a:t>  </a:t>
            </a:r>
            <a:r>
              <a:rPr dirty="0"/>
              <a:t>arrange(</a:t>
            </a:r>
            <a:r>
              <a:rPr lang="en-GB" dirty="0" err="1"/>
              <a:t>desc</a:t>
            </a:r>
            <a:r>
              <a:rPr lang="en-GB" dirty="0"/>
              <a:t>(</a:t>
            </a:r>
            <a:r>
              <a:rPr dirty="0"/>
              <a:t>n)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student &lt;- "Aubrey"</a:t>
            </a:r>
            <a:endParaRPr dirty="0"/>
          </a:p>
        </p:txBody>
      </p:sp>
      <p:sp>
        <p:nvSpPr>
          <p:cNvPr id="721" name="Shape 721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2" name="Shape 722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student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learn</a:t>
            </a:r>
            <a:r>
              <a:rPr dirty="0"/>
              <a:t>(</a:t>
            </a:r>
            <a:r>
              <a:rPr lang="en-GB" dirty="0"/>
              <a:t>R</a:t>
            </a:r>
            <a:r>
              <a:rPr dirty="0"/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analyse</a:t>
            </a:r>
            <a:r>
              <a:rPr dirty="0"/>
              <a:t>(</a:t>
            </a:r>
            <a:r>
              <a:rPr lang="en-GB" dirty="0"/>
              <a:t>data</a:t>
            </a:r>
            <a:r>
              <a:rPr dirty="0"/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receive</a:t>
            </a:r>
            <a:r>
              <a:rPr dirty="0"/>
              <a:t>(</a:t>
            </a:r>
            <a:r>
              <a:rPr lang="en-GB" dirty="0"/>
              <a:t>distinction</a:t>
            </a:r>
            <a:r>
              <a:rPr dirty="0"/>
              <a:t>)</a:t>
            </a:r>
          </a:p>
        </p:txBody>
      </p:sp>
      <p:grpSp>
        <p:nvGrpSpPr>
          <p:cNvPr id="726" name="Group 726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723" name="Shape 723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student</a:t>
              </a:r>
              <a:r>
                <a:rPr dirty="0"/>
                <a:t> &lt;- </a:t>
              </a:r>
              <a:r>
                <a:rPr lang="en-GB" dirty="0"/>
                <a:t>learn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</a:t>
              </a:r>
              <a:r>
                <a:rPr lang="en-GB" dirty="0"/>
                <a:t>R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student</a:t>
              </a:r>
              <a:r>
                <a:rPr dirty="0"/>
                <a:t> &lt;- </a:t>
              </a:r>
              <a:r>
                <a:rPr lang="en-GB" dirty="0"/>
                <a:t>analyse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</a:t>
              </a:r>
              <a:r>
                <a:rPr lang="en-GB" dirty="0"/>
                <a:t>data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receive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 </a:t>
              </a:r>
              <a:r>
                <a:rPr lang="en-GB" dirty="0"/>
                <a:t>distinction</a:t>
              </a:r>
              <a:r>
                <a:rPr dirty="0"/>
                <a:t>)</a:t>
              </a:r>
            </a:p>
          </p:txBody>
        </p:sp>
        <p:sp>
          <p:nvSpPr>
            <p:cNvPr id="725" name="Shape 725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vs.</a:t>
              </a:r>
            </a:p>
          </p:txBody>
        </p:sp>
      </p:grpSp>
      <p:sp>
        <p:nvSpPr>
          <p:cNvPr id="727" name="Shape 7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sp>
        <p:nvSpPr>
          <p:cNvPr id="187" name="Shape 187"/>
          <p:cNvSpPr/>
          <p:nvPr/>
        </p:nvSpPr>
        <p:spPr>
          <a:xfrm>
            <a:off x="5642073" y="4326134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6006793" y="4488650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year</a:t>
            </a:r>
            <a:r>
              <a:rPr>
                <a:solidFill>
                  <a:srgbClr val="000000"/>
                </a:solidFill>
              </a:rPr>
              <a:t>,</a:t>
            </a:r>
            <a:r>
              <a:t>sex</a:t>
            </a:r>
            <a:r>
              <a:rPr>
                <a:solidFill>
                  <a:srgbClr val="000000"/>
                </a:solidFill>
              </a:rPr>
              <a:t>,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</a:t>
            </a:r>
            <a:r>
              <a:t>n</a:t>
            </a:r>
            <a:r>
              <a:rPr>
                <a:solidFill>
                  <a:srgbClr val="000000"/>
                </a:solidFill>
              </a:rPr>
              <a:t>,</a:t>
            </a:r>
            <a:r>
              <a:t>prop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Mary</a:t>
            </a:r>
            <a:r>
              <a:rPr>
                <a:solidFill>
                  <a:srgbClr val="000000"/>
                </a:solidFill>
              </a:rPr>
              <a:t>,</a:t>
            </a:r>
            <a:r>
              <a:t>7065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0.07238359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Anna</a:t>
            </a:r>
            <a:r>
              <a:rPr>
                <a:solidFill>
                  <a:srgbClr val="000000"/>
                </a:solidFill>
              </a:rPr>
              <a:t>,</a:t>
            </a:r>
            <a:r>
              <a:t>2604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0.02667896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Emma</a:t>
            </a:r>
            <a:r>
              <a:rPr>
                <a:solidFill>
                  <a:srgbClr val="000000"/>
                </a:solidFill>
              </a:rPr>
              <a:t>,</a:t>
            </a:r>
            <a:r>
              <a:t>2003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0.02052149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Elizabeth</a:t>
            </a:r>
            <a:r>
              <a:rPr>
                <a:solidFill>
                  <a:srgbClr val="000000"/>
                </a:solidFill>
              </a:rPr>
              <a:t>,</a:t>
            </a:r>
            <a:r>
              <a:t>1939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0.01986579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Minnie</a:t>
            </a:r>
            <a:r>
              <a:rPr>
                <a:solidFill>
                  <a:srgbClr val="000000"/>
                </a:solidFill>
              </a:rPr>
              <a:t>,</a:t>
            </a:r>
            <a:r>
              <a:t>1746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0.01788843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Margaret</a:t>
            </a:r>
            <a:r>
              <a:rPr>
                <a:solidFill>
                  <a:srgbClr val="000000"/>
                </a:solidFill>
              </a:rPr>
              <a:t>,</a:t>
            </a:r>
            <a:r>
              <a:t>1578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0.0161672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Ida</a:t>
            </a:r>
            <a:r>
              <a:rPr>
                <a:solidFill>
                  <a:srgbClr val="000000"/>
                </a:solidFill>
              </a:rPr>
              <a:t>,</a:t>
            </a:r>
            <a:r>
              <a:t>1472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0.01508119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Alice</a:t>
            </a:r>
            <a:r>
              <a:rPr>
                <a:solidFill>
                  <a:srgbClr val="000000"/>
                </a:solidFill>
              </a:rPr>
              <a:t>,</a:t>
            </a:r>
            <a:r>
              <a:t>1414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0.01448696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731" name="Shape 73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736" name="Group 736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734" name="Shape 734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rPr dirty="0"/>
                <a:t>M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6016617" y="5081377"/>
            <a:ext cx="2719184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(Mac)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16075426" y="7285248"/>
            <a:ext cx="4893817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(Windows)</a:t>
            </a:r>
          </a:p>
        </p:txBody>
      </p:sp>
      <p:grpSp>
        <p:nvGrpSpPr>
          <p:cNvPr id="742" name="Group 742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740" name="Shape 740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743" name="Shape 743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746" name="Group 746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744" name="Shape 744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749" name="Group 749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747" name="Shape 747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750" name="Shape 750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753" name="Group 753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751" name="Shape 75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D37481-BFCB-423F-B47B-0BAB3BC5C9D5}"/>
              </a:ext>
            </a:extLst>
          </p:cNvPr>
          <p:cNvSpPr/>
          <p:nvPr/>
        </p:nvSpPr>
        <p:spPr>
          <a:xfrm>
            <a:off x="499551" y="11419056"/>
            <a:ext cx="7051165" cy="19909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|&gt; is Base R pipe – very similar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758" name="Shape 758"/>
          <p:cNvSpPr txBox="1">
            <a:spLocks noGrp="1"/>
          </p:cNvSpPr>
          <p:nvPr>
            <p:ph type="body" idx="4294967295"/>
          </p:nvPr>
        </p:nvSpPr>
        <p:spPr>
          <a:xfrm>
            <a:off x="1484670" y="2596500"/>
            <a:ext cx="21414660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rPr dirty="0"/>
              <a:t>Use </a:t>
            </a:r>
            <a:r>
              <a:rPr b="1" dirty="0"/>
              <a:t>%&gt;%</a:t>
            </a:r>
            <a:r>
              <a:rPr dirty="0"/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Filters </a:t>
            </a:r>
            <a:r>
              <a:rPr dirty="0" err="1"/>
              <a:t>babynames</a:t>
            </a:r>
            <a:r>
              <a:rPr dirty="0"/>
              <a:t> to the </a:t>
            </a:r>
            <a:r>
              <a:rPr lang="en-GB" dirty="0"/>
              <a:t>boys</a:t>
            </a:r>
            <a:r>
              <a:rPr dirty="0"/>
              <a:t> that were born in 2017, </a:t>
            </a:r>
            <a:r>
              <a:rPr i="1" dirty="0"/>
              <a:t>then…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Selects the </a:t>
            </a:r>
            <a:r>
              <a:rPr b="1" dirty="0"/>
              <a:t>name</a:t>
            </a:r>
            <a:r>
              <a:rPr dirty="0"/>
              <a:t> and </a:t>
            </a:r>
            <a:r>
              <a:rPr b="1" dirty="0"/>
              <a:t>n</a:t>
            </a:r>
            <a:r>
              <a:rPr dirty="0"/>
              <a:t> columns, </a:t>
            </a:r>
            <a:r>
              <a:rPr i="1" dirty="0"/>
              <a:t>then…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Arranges the results so that the most popular names are </a:t>
            </a:r>
            <a:r>
              <a:rPr lang="en-GB" dirty="0"/>
              <a:t>at</a:t>
            </a:r>
            <a:r>
              <a:rPr dirty="0"/>
              <a:t> the top.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80924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filter(year == 2017, sex == "</a:t>
            </a:r>
            <a:r>
              <a:rPr lang="en-GB" dirty="0"/>
              <a:t>M</a:t>
            </a:r>
            <a:r>
              <a:rPr dirty="0"/>
              <a:t>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arrange(desc(n))</a:t>
            </a:r>
            <a:endParaRPr dirty="0"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name         n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1 Emma      19738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2 Olivia    18632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3 Ava       15902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4 Isabella  15100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5 Sophia    14831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6 Mia       13437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7 Charlotte 12893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8 Amelia    11800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9 Evelyn    10675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## … with 20,170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6037798" y="5283199"/>
            <a:ext cx="1230840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Payoff!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7</a:t>
            </a:r>
            <a:r>
              <a:rPr dirty="0"/>
              <a:t> - Exam</a:t>
            </a:r>
          </a:p>
        </p:txBody>
      </p:sp>
      <p:sp>
        <p:nvSpPr>
          <p:cNvPr id="768" name="Shape 768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>
            <a:normAutofit lnSpcReduction="10000"/>
          </a:bodyPr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Trim </a:t>
            </a:r>
            <a:r>
              <a:rPr dirty="0" err="1"/>
              <a:t>babynames</a:t>
            </a:r>
            <a:r>
              <a:rPr dirty="0"/>
              <a:t> to just the rows that contain your </a:t>
            </a:r>
            <a:r>
              <a:rPr b="1" dirty="0"/>
              <a:t>name</a:t>
            </a:r>
            <a:r>
              <a:rPr dirty="0"/>
              <a:t> and your </a:t>
            </a:r>
            <a:r>
              <a:rPr b="1" dirty="0"/>
              <a:t>sex</a:t>
            </a:r>
            <a:r>
              <a:rPr lang="en-GB" b="1" dirty="0"/>
              <a:t> … </a:t>
            </a:r>
            <a:r>
              <a:rPr lang="en-GB" dirty="0"/>
              <a:t>or your favourite US name</a:t>
            </a:r>
            <a:endParaRPr b="1" dirty="0"/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Trim the result to just the columns that will appear in your graph (not necessary</a:t>
            </a:r>
            <a:r>
              <a:rPr lang="en-GB" dirty="0"/>
              <a:t> for graph</a:t>
            </a:r>
            <a:r>
              <a:rPr dirty="0"/>
              <a:t>, but useful </a:t>
            </a:r>
            <a:r>
              <a:rPr lang="en-GB" dirty="0"/>
              <a:t>when you display tables</a:t>
            </a:r>
            <a:r>
              <a:rPr dirty="0"/>
              <a:t>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Plot the results as a line graph with </a:t>
            </a:r>
            <a:r>
              <a:rPr b="1" dirty="0"/>
              <a:t>year</a:t>
            </a:r>
            <a:r>
              <a:rPr dirty="0"/>
              <a:t> on the x axis and </a:t>
            </a:r>
            <a:r>
              <a:rPr b="1" dirty="0"/>
              <a:t>prop</a:t>
            </a:r>
            <a:r>
              <a:rPr dirty="0"/>
              <a:t> on the y axis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5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Shape 774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 775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Lukas</a:t>
            </a:r>
            <a:r>
              <a:rPr dirty="0">
                <a:solidFill>
                  <a:srgbClr val="000000"/>
                </a:solidFill>
              </a:rPr>
              <a:t>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(x = year, y = prop</a:t>
            </a:r>
            <a:r>
              <a:rPr dirty="0"/>
              <a:t>)</a:t>
            </a:r>
            <a:r>
              <a:rPr lang="en-GB" dirty="0"/>
              <a:t>)</a:t>
            </a:r>
            <a:r>
              <a:rPr dirty="0"/>
              <a:t>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9847A-40D5-4EEB-8B92-5188F34C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66" y="6485527"/>
            <a:ext cx="11046779" cy="68726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Shape 78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Shape 79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(year, prop)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</a:t>
            </a:r>
            <a:r>
              <a:rPr dirty="0" err="1">
                <a:solidFill>
                  <a:schemeClr val="tx1"/>
                </a:solidFill>
              </a:rPr>
              <a:t>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E985C-4620-4804-9A8D-AD5F6D301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25" y="5450569"/>
            <a:ext cx="13173766" cy="8093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2E1BA0-E9ED-4182-84F3-760C3682FBE2}"/>
              </a:ext>
            </a:extLst>
          </p:cNvPr>
          <p:cNvSpPr/>
          <p:nvPr/>
        </p:nvSpPr>
        <p:spPr>
          <a:xfrm>
            <a:off x="10081938" y="329338"/>
            <a:ext cx="13994296" cy="100604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What’s going on?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Shape 781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2" name="Shape 782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(x = year, y = prop)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</a:t>
            </a:r>
            <a:r>
              <a:rPr dirty="0" err="1">
                <a:solidFill>
                  <a:schemeClr val="accent1"/>
                </a:solidFill>
              </a:rPr>
              <a:t>point</a:t>
            </a:r>
            <a:r>
              <a:rPr dirty="0"/>
              <a:t>()</a:t>
            </a:r>
          </a:p>
        </p:txBody>
      </p:sp>
      <p:sp>
        <p:nvSpPr>
          <p:cNvPr id="785" name="Shape 785"/>
          <p:cNvSpPr txBox="1"/>
          <p:nvPr/>
        </p:nvSpPr>
        <p:spPr>
          <a:xfrm rot="21275570">
            <a:off x="17550670" y="2720433"/>
            <a:ext cx="4440164" cy="1102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44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Did not filter on SEX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2B73-0226-4116-8B73-0199D914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75" y="5549193"/>
            <a:ext cx="12776199" cy="7849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ECEF83-1B8F-4C7D-8D40-608522BE9F26}"/>
              </a:ext>
            </a:extLst>
          </p:cNvPr>
          <p:cNvSpPr/>
          <p:nvPr/>
        </p:nvSpPr>
        <p:spPr>
          <a:xfrm>
            <a:off x="10081938" y="329338"/>
            <a:ext cx="13994296" cy="100604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What’s going on?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43152F-036E-46FA-9684-7C87D2AE313C}"/>
              </a:ext>
            </a:extLst>
          </p:cNvPr>
          <p:cNvCxnSpPr>
            <a:cxnSpLocks/>
          </p:cNvCxnSpPr>
          <p:nvPr/>
        </p:nvCxnSpPr>
        <p:spPr>
          <a:xfrm flipH="1" flipV="1">
            <a:off x="9601200" y="2276530"/>
            <a:ext cx="7613374" cy="844357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/>
        </p:nvSpPr>
        <p:spPr>
          <a:xfrm>
            <a:off x="6037798" y="3759199"/>
            <a:ext cx="12308404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groups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Shape 794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Shape 795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year, y = prop, </a:t>
            </a:r>
            <a:r>
              <a:rPr lang="en-US" dirty="0">
                <a:solidFill>
                  <a:schemeClr val="accent1"/>
                </a:solidFill>
              </a:rPr>
              <a:t>group = sex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19E27-0DC4-40B7-B42E-6DB0F9C1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14" y="5425225"/>
            <a:ext cx="12982603" cy="80036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19-05-04 at 10.42.00 AM.png"/>
          <p:cNvPicPr>
            <a:picLocks noChangeAspect="1"/>
          </p:cNvPicPr>
          <p:nvPr/>
        </p:nvPicPr>
        <p:blipFill>
          <a:blip r:embed="rId2"/>
          <a:srcRect l="4662" t="19100" r="4662" b="8130"/>
          <a:stretch>
            <a:fillRect/>
          </a:stretch>
        </p:blipFill>
        <p:spPr>
          <a:xfrm>
            <a:off x="2407186" y="4659712"/>
            <a:ext cx="8623752" cy="51683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1" name="R-logo.001.png"/>
          <p:cNvPicPr>
            <a:picLocks noChangeAspect="1"/>
          </p:cNvPicPr>
          <p:nvPr/>
        </p:nvPicPr>
        <p:blipFill>
          <a:blip r:embed="rId3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310383" y="3329939"/>
            <a:ext cx="16505335" cy="1095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Click Import Dataset From Text (readr)…</a:t>
            </a:r>
          </a:p>
        </p:txBody>
      </p:sp>
      <p:sp>
        <p:nvSpPr>
          <p:cNvPr id="194" name="Shape 194"/>
          <p:cNvSpPr/>
          <p:nvPr/>
        </p:nvSpPr>
        <p:spPr>
          <a:xfrm flipH="1">
            <a:off x="6279885" y="4537275"/>
            <a:ext cx="6096839" cy="8094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867"/>
                </a:lnTo>
                <a:lnTo>
                  <a:pt x="21562" y="7499"/>
                </a:lnTo>
                <a:lnTo>
                  <a:pt x="23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256142" y="5242718"/>
            <a:ext cx="2567516" cy="206965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96" name="Screen Shot 2019-05-04 at 10.42.00 AM.png"/>
          <p:cNvPicPr>
            <a:picLocks noChangeAspect="1"/>
          </p:cNvPicPr>
          <p:nvPr/>
        </p:nvPicPr>
        <p:blipFill>
          <a:blip r:embed="rId2"/>
          <a:srcRect l="44605" t="26901" r="26261" b="40792"/>
          <a:stretch>
            <a:fillRect/>
          </a:stretch>
        </p:blipFill>
        <p:spPr>
          <a:xfrm>
            <a:off x="12318429" y="4552822"/>
            <a:ext cx="9742503" cy="80679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7" name="Picture 19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904" y="5114576"/>
            <a:ext cx="4601703" cy="1654361"/>
          </a:xfrm>
          <a:prstGeom prst="rect">
            <a:avLst/>
          </a:prstGeom>
        </p:spPr>
      </p:pic>
      <p:pic>
        <p:nvPicPr>
          <p:cNvPr id="199" name="Picture 19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14334984" y="2372471"/>
            <a:ext cx="3299917" cy="2688537"/>
          </a:xfrm>
          <a:prstGeom prst="rect">
            <a:avLst/>
          </a:prstGeom>
        </p:spPr>
      </p:pic>
      <p:sp>
        <p:nvSpPr>
          <p:cNvPr id="201" name="Shape 20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 advAuto="0"/>
      <p:bldP spid="199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(year, prop, </a:t>
            </a:r>
            <a:r>
              <a:rPr lang="en-US" dirty="0">
                <a:solidFill>
                  <a:schemeClr val="accent1"/>
                </a:solidFill>
              </a:rPr>
              <a:t>color = sex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49576-A4AD-4E49-8A4B-337042F5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49" y="5690873"/>
            <a:ext cx="12582055" cy="7812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1127160" y="666005"/>
            <a:ext cx="22091220" cy="36720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 err="1">
                <a:solidFill>
                  <a:srgbClr val="000000"/>
                </a:solidFill>
              </a:rPr>
              <a:t>babynames</a:t>
            </a:r>
            <a:r>
              <a:rPr lang="en-GB" sz="4000" dirty="0">
                <a:solidFill>
                  <a:srgbClr val="000000"/>
                </a:solidFill>
              </a:rPr>
              <a:t> %&gt;% </a:t>
            </a:r>
            <a:br>
              <a:rPr lang="en-GB" sz="4000" dirty="0">
                <a:solidFill>
                  <a:srgbClr val="000000"/>
                </a:solidFill>
              </a:rPr>
            </a:br>
            <a:r>
              <a:rPr lang="en-GB" sz="4000" dirty="0"/>
              <a:t>    </a:t>
            </a:r>
            <a:r>
              <a:rPr lang="en-GB" sz="4000" dirty="0">
                <a:solidFill>
                  <a:srgbClr val="000000"/>
                </a:solidFill>
              </a:rPr>
              <a:t>filter(name %in% c("Alexandra", "Evan", "Kevin")) %&gt;%  </a:t>
            </a:r>
            <a:br>
              <a:rPr lang="en-GB" sz="4000" dirty="0">
                <a:solidFill>
                  <a:srgbClr val="000000"/>
                </a:solidFill>
              </a:rPr>
            </a:br>
            <a:r>
              <a:rPr lang="en-GB" sz="4000" dirty="0"/>
              <a:t>    </a:t>
            </a:r>
            <a:r>
              <a:rPr lang="en-GB" sz="4000" dirty="0" err="1">
                <a:solidFill>
                  <a:srgbClr val="000000"/>
                </a:solidFill>
              </a:rPr>
              <a:t>ggplot</a:t>
            </a:r>
            <a:r>
              <a:rPr lang="en-GB" sz="4000" dirty="0">
                <a:solidFill>
                  <a:srgbClr val="000000"/>
                </a:solidFill>
              </a:rPr>
              <a:t>(</a:t>
            </a:r>
            <a:r>
              <a:rPr lang="en-GB" sz="4000" dirty="0" err="1">
                <a:solidFill>
                  <a:srgbClr val="000000"/>
                </a:solidFill>
              </a:rPr>
              <a:t>aes</a:t>
            </a:r>
            <a:r>
              <a:rPr lang="en-GB" sz="4000" dirty="0">
                <a:solidFill>
                  <a:srgbClr val="000000"/>
                </a:solidFill>
              </a:rPr>
              <a:t>(x = year, y = prop, </a:t>
            </a:r>
            <a:r>
              <a:rPr lang="en-GB" sz="4000" dirty="0" err="1">
                <a:solidFill>
                  <a:srgbClr val="000000"/>
                </a:solidFill>
              </a:rPr>
              <a:t>color</a:t>
            </a:r>
            <a:r>
              <a:rPr lang="en-GB" sz="4000" dirty="0">
                <a:solidFill>
                  <a:srgbClr val="000000"/>
                </a:solidFill>
              </a:rPr>
              <a:t> = name, </a:t>
            </a:r>
            <a:r>
              <a:rPr lang="en-GB" sz="4000" dirty="0" err="1">
                <a:solidFill>
                  <a:srgbClr val="000000"/>
                </a:solidFill>
              </a:rPr>
              <a:t>linetype</a:t>
            </a:r>
            <a:r>
              <a:rPr lang="en-GB" sz="4000" dirty="0">
                <a:solidFill>
                  <a:srgbClr val="000000"/>
                </a:solidFill>
              </a:rPr>
              <a:t> = sex)) + </a:t>
            </a:r>
            <a:br>
              <a:rPr lang="en-GB" sz="4000" dirty="0">
                <a:solidFill>
                  <a:srgbClr val="000000"/>
                </a:solidFill>
              </a:rPr>
            </a:br>
            <a:r>
              <a:rPr lang="en-GB" sz="4000" dirty="0">
                <a:solidFill>
                  <a:srgbClr val="000000"/>
                </a:solidFill>
              </a:rPr>
              <a:t>		</a:t>
            </a:r>
            <a:r>
              <a:rPr lang="en-GB" sz="4000" dirty="0" err="1">
                <a:solidFill>
                  <a:srgbClr val="000000"/>
                </a:solidFill>
              </a:rPr>
              <a:t>geom_line</a:t>
            </a:r>
            <a:r>
              <a:rPr lang="en-GB" sz="4000" dirty="0">
                <a:solidFill>
                  <a:srgbClr val="000000"/>
                </a:solidFill>
              </a:rPr>
              <a:t>() + </a:t>
            </a:r>
            <a:br>
              <a:rPr lang="en-GB" sz="4000" dirty="0">
                <a:solidFill>
                  <a:srgbClr val="000000"/>
                </a:solidFill>
              </a:rPr>
            </a:br>
            <a:r>
              <a:rPr lang="en-GB" sz="4000" dirty="0">
                <a:solidFill>
                  <a:srgbClr val="000000"/>
                </a:solidFill>
              </a:rPr>
              <a:t>		</a:t>
            </a:r>
            <a:r>
              <a:rPr lang="en-GB" sz="4000" dirty="0" err="1">
                <a:solidFill>
                  <a:srgbClr val="000000"/>
                </a:solidFill>
              </a:rPr>
              <a:t>scale_y_continuous</a:t>
            </a:r>
            <a:r>
              <a:rPr lang="en-GB" sz="4000" dirty="0">
                <a:solidFill>
                  <a:srgbClr val="000000"/>
                </a:solidFill>
              </a:rPr>
              <a:t>(labels = scales::</a:t>
            </a:r>
            <a:r>
              <a:rPr lang="en-GB" sz="4000" dirty="0" err="1">
                <a:solidFill>
                  <a:srgbClr val="000000"/>
                </a:solidFill>
              </a:rPr>
              <a:t>label_percent</a:t>
            </a:r>
            <a:r>
              <a:rPr lang="en-GB" sz="4000" dirty="0">
                <a:solidFill>
                  <a:srgbClr val="000000"/>
                </a:solidFill>
              </a:rPr>
              <a:t>())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B3694-F5E6-4447-886B-C4D1B29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99" y="5378721"/>
            <a:ext cx="13078619" cy="81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5378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What are the most popular names?</a:t>
            </a:r>
          </a:p>
        </p:txBody>
      </p:sp>
      <p:pic>
        <p:nvPicPr>
          <p:cNvPr id="808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811" name="Shape 811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t>Calculate the total number of children with each name?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83</a:t>
            </a:fld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Shape 81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408413" y="3710350"/>
            <a:ext cx="13334314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- </a:t>
            </a:r>
            <a:r>
              <a:rPr dirty="0" err="1"/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>
                <a:solidFill>
                  <a:srgbClr val="78AAD6"/>
                </a:solidFill>
              </a:rPr>
              <a:t>    </a:t>
            </a:r>
            <a:r>
              <a:rPr lang="en-GB" b="1" dirty="0" err="1">
                <a:solidFill>
                  <a:srgbClr val="91B473"/>
                </a:solidFill>
              </a:rPr>
              <a:t>group_by</a:t>
            </a:r>
            <a:r>
              <a:rPr lang="en-GB" b="1" dirty="0">
                <a:solidFill>
                  <a:srgbClr val="91B473"/>
                </a:solidFill>
              </a:rPr>
              <a:t>()</a:t>
            </a:r>
            <a:r>
              <a:rPr lang="en-GB" b="1" dirty="0"/>
              <a:t> </a:t>
            </a:r>
            <a:r>
              <a:rPr lang="en-GB" dirty="0"/>
              <a:t>- group </a:t>
            </a:r>
            <a:r>
              <a:rPr lang="en-GB"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endParaRPr lang="en-GB" b="1" dirty="0">
              <a:solidFill>
                <a:srgbClr val="78AAD6"/>
              </a:solidFill>
            </a:endParaR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>
                <a:solidFill>
                  <a:srgbClr val="78AAD6"/>
                </a:solidFill>
              </a:rPr>
              <a:t>mutate()</a:t>
            </a:r>
            <a:r>
              <a:rPr lang="en-GB" dirty="0"/>
              <a:t> - create new </a:t>
            </a:r>
            <a:r>
              <a:rPr lang="en-GB" b="1" dirty="0">
                <a:solidFill>
                  <a:srgbClr val="78AAD6"/>
                </a:solidFill>
              </a:rPr>
              <a:t>variables</a:t>
            </a:r>
          </a:p>
        </p:txBody>
      </p:sp>
      <p:sp>
        <p:nvSpPr>
          <p:cNvPr id="817" name="Shape 8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84</a:t>
            </a:fld>
            <a:endParaRPr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Shape 8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summarise()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824" name="Shape 824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5" name="Shape 825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total = sum(n)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max = max(n)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26" name="Table 826"/>
          <p:cNvGraphicFramePr/>
          <p:nvPr>
            <p:extLst>
              <p:ext uri="{D42A27DB-BD31-4B8C-83A1-F6EECF244321}">
                <p14:modId xmlns:p14="http://schemas.microsoft.com/office/powerpoint/2010/main" val="1324176826"/>
              </p:ext>
            </p:extLst>
          </p:nvPr>
        </p:nvGraphicFramePr>
        <p:xfrm>
          <a:off x="13481719" y="7433911"/>
          <a:ext cx="496530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824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1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99686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7" name="Shape 827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28" name="Table 828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29" name="Shape 829"/>
          <p:cNvSpPr txBox="1"/>
          <p:nvPr/>
        </p:nvSpPr>
        <p:spPr>
          <a:xfrm>
            <a:off x="5436805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0" animBg="1"/>
      <p:bldP spid="825" grpId="0" animBg="1"/>
      <p:bldP spid="8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columns by name</a:t>
            </a:r>
            <a:r>
              <a:rPr lang="en-US" dirty="0"/>
              <a:t> (or condition)</a:t>
            </a:r>
            <a:r>
              <a:rPr dirty="0"/>
              <a:t>.</a:t>
            </a:r>
          </a:p>
        </p:txBody>
      </p:sp>
      <p:sp>
        <p:nvSpPr>
          <p:cNvPr id="318" name="Shape 318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.data, </a:t>
            </a:r>
            <a:r>
              <a:rPr b="1"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0" name="Shape 320"/>
          <p:cNvSpPr/>
          <p:nvPr/>
        </p:nvSpPr>
        <p:spPr>
          <a:xfrm>
            <a:off x="10363804" y="5804361"/>
            <a:ext cx="10633839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name = function pairs, can use sum(), mean(), min(), max(), </a:t>
            </a:r>
            <a:r>
              <a:rPr lang="en-GB" dirty="0" err="1"/>
              <a:t>sd</a:t>
            </a:r>
            <a:r>
              <a:rPr lang="en-GB" dirty="0"/>
              <a:t>(), …</a:t>
            </a:r>
            <a:endParaRPr dirty="0"/>
          </a:p>
        </p:txBody>
      </p:sp>
      <p:sp>
        <p:nvSpPr>
          <p:cNvPr id="321" name="Shape 321"/>
          <p:cNvSpPr/>
          <p:nvPr/>
        </p:nvSpPr>
        <p:spPr>
          <a:xfrm>
            <a:off x="5605729" y="5709508"/>
            <a:ext cx="4191001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415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  <p:bldP spid="32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833" name="Shape 833"/>
          <p:cNvSpPr txBox="1">
            <a:spLocks noGrp="1"/>
          </p:cNvSpPr>
          <p:nvPr>
            <p:ph type="body" idx="4294967295"/>
          </p:nvPr>
        </p:nvSpPr>
        <p:spPr>
          <a:xfrm>
            <a:off x="4255017" y="2537401"/>
            <a:ext cx="15873966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Complete the code to extract the rows where </a:t>
            </a:r>
            <a:r>
              <a:rPr b="1" dirty="0"/>
              <a:t>name == "Khaleesi"</a:t>
            </a:r>
            <a:r>
              <a:rPr dirty="0"/>
              <a:t>. Then use </a:t>
            </a:r>
            <a:r>
              <a:rPr b="1" dirty="0" err="1"/>
              <a:t>summarise</a:t>
            </a:r>
            <a:r>
              <a:rPr b="1" dirty="0"/>
              <a:t>()</a:t>
            </a:r>
            <a:r>
              <a:rPr dirty="0"/>
              <a:t> and </a:t>
            </a:r>
            <a:r>
              <a:rPr b="1" dirty="0"/>
              <a:t>sum() </a:t>
            </a:r>
            <a:r>
              <a:rPr dirty="0"/>
              <a:t>and </a:t>
            </a:r>
            <a:r>
              <a:rPr b="1" dirty="0"/>
              <a:t>min()</a:t>
            </a:r>
            <a:r>
              <a:rPr dirty="0"/>
              <a:t>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The first  </a:t>
            </a:r>
            <a:r>
              <a:rPr b="1" dirty="0"/>
              <a:t>year </a:t>
            </a:r>
            <a:r>
              <a:rPr dirty="0"/>
              <a:t> Khaleesi appeared in the data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418247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Shape 838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9" name="Shape 839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1964  2011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  <p:bldP spid="8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sz="quarter" idx="4294967295"/>
          </p:nvPr>
        </p:nvSpPr>
        <p:spPr>
          <a:xfrm>
            <a:off x="7411667" y="3192793"/>
            <a:ext cx="10073900" cy="4532954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lvl1pPr>
          </a:lstStyle>
          <a:p>
            <a:r>
              <a:rPr dirty="0"/>
              <a:t>But is this reproducible?</a:t>
            </a:r>
            <a:endParaRPr lang="en-US" dirty="0"/>
          </a:p>
          <a:p>
            <a:endParaRPr lang="en-GB" dirty="0"/>
          </a:p>
          <a:p>
            <a:r>
              <a:rPr lang="en-GB" dirty="0"/>
              <a:t>Why would that matter?</a:t>
            </a:r>
            <a:endParaRPr dirty="0"/>
          </a:p>
        </p:txBody>
      </p:sp>
      <p:sp>
        <p:nvSpPr>
          <p:cNvPr id="205" name="Shape 2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data-transformation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3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Shape 844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Take a vector as input. </a:t>
            </a:r>
          </a:p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 a single value as output.</a:t>
            </a:r>
          </a:p>
        </p:txBody>
      </p:sp>
      <p:sp>
        <p:nvSpPr>
          <p:cNvPr id="846" name="Shape 846"/>
          <p:cNvSpPr/>
          <p:nvPr/>
        </p:nvSpPr>
        <p:spPr>
          <a:xfrm>
            <a:off x="5754276" y="4251272"/>
            <a:ext cx="6438791" cy="8863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" y="0"/>
                </a:moveTo>
                <a:lnTo>
                  <a:pt x="21600" y="2542"/>
                </a:lnTo>
                <a:lnTo>
                  <a:pt x="21590" y="14662"/>
                </a:lnTo>
                <a:lnTo>
                  <a:pt x="0" y="21600"/>
                </a:lnTo>
                <a:lnTo>
                  <a:pt x="38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9820400" y="5302752"/>
            <a:ext cx="2377520" cy="497930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48" name="data-transformation.pdf"/>
          <p:cNvPicPr>
            <a:picLocks noChangeAspect="1"/>
          </p:cNvPicPr>
          <p:nvPr/>
        </p:nvPicPr>
        <p:blipFill>
          <a:blip r:embed="rId4"/>
          <a:srcRect l="24870" t="6595" r="50447" b="30020"/>
          <a:stretch>
            <a:fillRect/>
          </a:stretch>
        </p:blipFill>
        <p:spPr>
          <a:xfrm>
            <a:off x="1348661" y="4254886"/>
            <a:ext cx="4467251" cy="8864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9" name="Picture 84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851" name="Shape 851"/>
          <p:cNvSpPr txBox="1"/>
          <p:nvPr/>
        </p:nvSpPr>
        <p:spPr>
          <a:xfrm rot="20517336">
            <a:off x="18331890" y="7393738"/>
            <a:ext cx="1731707" cy="79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on </a:t>
            </a: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page</a:t>
            </a:r>
            <a:endParaRPr dirty="0"/>
          </a:p>
        </p:txBody>
      </p:sp>
      <p:sp>
        <p:nvSpPr>
          <p:cNvPr id="852" name="Shape 85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90</a:t>
            </a:fld>
            <a:endParaRPr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n()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857" name="Shape 857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8" name="Shape 858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n = n()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59" name="Table 859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0" name="Shape 860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61" name="Table 861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62" name="Shape 862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0" animBg="1"/>
      <p:bldP spid="858" grpId="0" animBg="1"/>
      <p:bldP spid="86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hape 8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n_distinct()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868" name="Shape 868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9" name="Shape 869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summarise(n = n(), </a:t>
            </a:r>
            <a:r>
              <a:t>nname = n_distinct(name)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70" name="Table 870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97310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1" name="Shape 871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72" name="Table 872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73" name="Shape 873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 animBg="1"/>
      <p:bldP spid="87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Shape 87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93</a:t>
            </a:fld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Shape 88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filter(name == "Khaleesi" &amp; sex == "F")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year sex   name        n      prop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1  2011 F     Khaleesi    28 0.0000145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2  2012 F     Khaleesi   146 0.0000754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3  2013 F     Khaleesi   243 0.000126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4  2014 F     Khaleesi   369 0.000189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5  2015 F     Khaleesi   341 0.000175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6  2016 F     Khaleesi   371 0.000192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7  2017 F     Khaleesi   466 0.000249 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Shape 88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886" name="Shape 886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 b="1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Grouping </a:t>
            </a:r>
          </a:p>
          <a:p>
            <a:pPr defTabSz="2438400">
              <a:defRPr sz="20000" b="1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creen Shot 2017-07-19 at 10.16.4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91" name="Shape 891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93" name="pdf-dpl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Shape 8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72516">
              <a:defRPr sz="9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03-Transform-Exercises.Rmd</a:t>
            </a:r>
          </a:p>
        </p:txBody>
      </p:sp>
      <p:pic>
        <p:nvPicPr>
          <p:cNvPr id="895" name="Screen Shot 2017-07-19 at 10.16.45 AM.png"/>
          <p:cNvPicPr>
            <a:picLocks noChangeAspect="1"/>
          </p:cNvPicPr>
          <p:nvPr/>
        </p:nvPicPr>
        <p:blipFill>
          <a:blip r:embed="rId3"/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96" name="Shape 896"/>
          <p:cNvSpPr/>
          <p:nvPr/>
        </p:nvSpPr>
        <p:spPr>
          <a:xfrm>
            <a:off x="19015385" y="7475450"/>
            <a:ext cx="5116824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/>
            <a:r>
              <a:rPr dirty="0"/>
              <a:t>Toy data set to practice with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creen Shot 2017-07-19 at 10.16.45 AM.png"/>
          <p:cNvPicPr>
            <a:picLocks noChangeAspect="1"/>
          </p:cNvPicPr>
          <p:nvPr/>
        </p:nvPicPr>
        <p:blipFill>
          <a:blip r:embed="rId2"/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99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Shape 900"/>
          <p:cNvSpPr txBox="1"/>
          <p:nvPr/>
        </p:nvSpPr>
        <p:spPr>
          <a:xfrm>
            <a:off x="16976219" y="3393899"/>
            <a:ext cx="2487279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901" name="Table 901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2" name="Shape 90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98</a:t>
            </a:fld>
            <a:endParaRPr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905" name="Table 905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06" name="Table 906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7" name="Shape 907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summarise(mean = mean(amount), sum = sum(amount), n = n())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7095</Words>
  <Application>Microsoft Macintosh PowerPoint</Application>
  <PresentationFormat>Custom</PresentationFormat>
  <Paragraphs>2516</Paragraphs>
  <Slides>143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2" baseType="lpstr">
      <vt:lpstr>Arial</vt:lpstr>
      <vt:lpstr>Gill Sans</vt:lpstr>
      <vt:lpstr>Gill Sans Light</vt:lpstr>
      <vt:lpstr>Helvetica</vt:lpstr>
      <vt:lpstr>Helvetica Neue</vt:lpstr>
      <vt:lpstr>Helvetica Neue Medium</vt:lpstr>
      <vt:lpstr>Lucida Grande</vt:lpstr>
      <vt:lpstr>Monaco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Dealing with file paths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 Quiz</vt:lpstr>
      <vt:lpstr>Pop Quiz</vt:lpstr>
      <vt:lpstr>Note: NA is strong</vt:lpstr>
      <vt:lpstr>Pop Quiz</vt:lpstr>
      <vt:lpstr>Pop Quiz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7 -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most popular names?</vt:lpstr>
      <vt:lpstr>Quiz</vt:lpstr>
      <vt:lpstr>PowerPoint Presentation</vt:lpstr>
      <vt:lpstr>PowerPoint Presentation</vt:lpstr>
      <vt:lpstr>PowerPoint Presentation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PowerPoint Presentation</vt:lpstr>
      <vt:lpstr>PowerPoint Presentation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3</cp:revision>
  <dcterms:modified xsi:type="dcterms:W3CDTF">2023-03-01T17:46:13Z</dcterms:modified>
</cp:coreProperties>
</file>